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9" r:id="rId7"/>
    <p:sldId id="268" r:id="rId8"/>
    <p:sldId id="265" r:id="rId9"/>
    <p:sldId id="264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6540C-EC5E-3095-530F-DA3143FE2165}" v="38" dt="2022-05-31T07:08:34.747"/>
    <p1510:client id="{0C622EB4-2031-4245-9041-73448BCD2FCD}" v="34" dt="2022-06-08T11:01:30.360"/>
    <p1510:client id="{3589A411-7C3F-4707-AB62-89149FCC56E4}" v="96" dt="2022-06-09T16:53:39.708"/>
    <p1510:client id="{5B04F419-BC41-47E5-B099-3E1503100113}" v="73" dt="2022-05-30T06:45:52.550"/>
    <p1510:client id="{79606A00-E53C-77AB-7A54-9CD76F8B8B52}" v="1" dt="2022-06-12T20:28:30.295"/>
    <p1510:client id="{7FFF51FD-A847-4A41-89D6-1036EFD243E6}" v="5" dt="2022-05-31T06:17:41.551"/>
    <p1510:client id="{9A370C03-BFBE-4875-B1DB-44C6F094D39B}" v="154" dt="2022-06-08T11:23:43.256"/>
    <p1510:client id="{9EA4ED84-3B95-4064-8605-6C3F99BFC89A}" v="18" dt="2022-05-30T06:38:05.198"/>
    <p1510:client id="{DE034910-0244-44C9-B5D1-AF9824C15163}" v="114" dt="2022-05-31T06:45:15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Štruncová" userId="S::struncova.alena@evokace.cz::384801b5-45c4-4b52-ab38-ce3957d9cb5d" providerId="AD" clId="Web-{5B04F419-BC41-47E5-B099-3E1503100113}"/>
    <pc:docChg chg="addSld modSld">
      <pc:chgData name="Alena Štruncová" userId="S::struncova.alena@evokace.cz::384801b5-45c4-4b52-ab38-ce3957d9cb5d" providerId="AD" clId="Web-{5B04F419-BC41-47E5-B099-3E1503100113}" dt="2022-05-30T06:45:52.550" v="70"/>
      <pc:docMkLst>
        <pc:docMk/>
      </pc:docMkLst>
      <pc:sldChg chg="addSp delSp modSp mod setBg">
        <pc:chgData name="Alena Štruncová" userId="S::struncova.alena@evokace.cz::384801b5-45c4-4b52-ab38-ce3957d9cb5d" providerId="AD" clId="Web-{5B04F419-BC41-47E5-B099-3E1503100113}" dt="2022-05-30T06:41:35.143" v="15"/>
        <pc:sldMkLst>
          <pc:docMk/>
          <pc:sldMk cId="3181279107" sldId="257"/>
        </pc:sldMkLst>
        <pc:spChg chg="mod ord">
          <ac:chgData name="Alena Štruncová" userId="S::struncova.alena@evokace.cz::384801b5-45c4-4b52-ab38-ce3957d9cb5d" providerId="AD" clId="Web-{5B04F419-BC41-47E5-B099-3E1503100113}" dt="2022-05-30T06:41:35.143" v="15"/>
          <ac:spMkLst>
            <pc:docMk/>
            <pc:sldMk cId="3181279107" sldId="257"/>
            <ac:spMk id="2" creationId="{427D586A-8004-1EF8-8082-94F97666A193}"/>
          </ac:spMkLst>
        </pc:spChg>
        <pc:spChg chg="del">
          <ac:chgData name="Alena Štruncová" userId="S::struncova.alena@evokace.cz::384801b5-45c4-4b52-ab38-ce3957d9cb5d" providerId="AD" clId="Web-{5B04F419-BC41-47E5-B099-3E1503100113}" dt="2022-05-30T06:41:20.861" v="13"/>
          <ac:spMkLst>
            <pc:docMk/>
            <pc:sldMk cId="3181279107" sldId="257"/>
            <ac:spMk id="3" creationId="{F5D7F519-BB19-1216-B440-AEF48C64B1D5}"/>
          </ac:spMkLst>
        </pc:spChg>
        <pc:spChg chg="add">
          <ac:chgData name="Alena Štruncová" userId="S::struncova.alena@evokace.cz::384801b5-45c4-4b52-ab38-ce3957d9cb5d" providerId="AD" clId="Web-{5B04F419-BC41-47E5-B099-3E1503100113}" dt="2022-05-30T06:41:35.143" v="15"/>
          <ac:spMkLst>
            <pc:docMk/>
            <pc:sldMk cId="3181279107" sldId="257"/>
            <ac:spMk id="9" creationId="{37C89E4B-3C9F-44B9-8B86-D9E3D112D8EC}"/>
          </ac:spMkLst>
        </pc:spChg>
        <pc:picChg chg="add mod ord">
          <ac:chgData name="Alena Štruncová" userId="S::struncova.alena@evokace.cz::384801b5-45c4-4b52-ab38-ce3957d9cb5d" providerId="AD" clId="Web-{5B04F419-BC41-47E5-B099-3E1503100113}" dt="2022-05-30T06:41:35.143" v="15"/>
          <ac:picMkLst>
            <pc:docMk/>
            <pc:sldMk cId="3181279107" sldId="257"/>
            <ac:picMk id="4" creationId="{9628A960-43B4-5D25-1A3E-44FED5F366D0}"/>
          </ac:picMkLst>
        </pc:picChg>
        <pc:cxnChg chg="add">
          <ac:chgData name="Alena Štruncová" userId="S::struncova.alena@evokace.cz::384801b5-45c4-4b52-ab38-ce3957d9cb5d" providerId="AD" clId="Web-{5B04F419-BC41-47E5-B099-3E1503100113}" dt="2022-05-30T06:41:35.143" v="15"/>
          <ac:cxnSpMkLst>
            <pc:docMk/>
            <pc:sldMk cId="3181279107" sldId="257"/>
            <ac:cxnSpMk id="11" creationId="{AA2EAA10-076F-46BD-8F0F-B9A2FB77A85C}"/>
          </ac:cxnSpMkLst>
        </pc:cxnChg>
        <pc:cxnChg chg="add">
          <ac:chgData name="Alena Štruncová" userId="S::struncova.alena@evokace.cz::384801b5-45c4-4b52-ab38-ce3957d9cb5d" providerId="AD" clId="Web-{5B04F419-BC41-47E5-B099-3E1503100113}" dt="2022-05-30T06:41:35.143" v="15"/>
          <ac:cxnSpMkLst>
            <pc:docMk/>
            <pc:sldMk cId="3181279107" sldId="257"/>
            <ac:cxnSpMk id="13" creationId="{D891E407-403B-4764-86C9-33A56D3BCAA3}"/>
          </ac:cxnSpMkLst>
        </pc:cxnChg>
      </pc:sldChg>
      <pc:sldChg chg="modSp new">
        <pc:chgData name="Alena Štruncová" userId="S::struncova.alena@evokace.cz::384801b5-45c4-4b52-ab38-ce3957d9cb5d" providerId="AD" clId="Web-{5B04F419-BC41-47E5-B099-3E1503100113}" dt="2022-05-30T06:43:25.009" v="32" actId="20577"/>
        <pc:sldMkLst>
          <pc:docMk/>
          <pc:sldMk cId="4235631854" sldId="258"/>
        </pc:sldMkLst>
        <pc:spChg chg="mod">
          <ac:chgData name="Alena Štruncová" userId="S::struncova.alena@evokace.cz::384801b5-45c4-4b52-ab38-ce3957d9cb5d" providerId="AD" clId="Web-{5B04F419-BC41-47E5-B099-3E1503100113}" dt="2022-05-30T06:43:25.009" v="32" actId="20577"/>
          <ac:spMkLst>
            <pc:docMk/>
            <pc:sldMk cId="4235631854" sldId="258"/>
            <ac:spMk id="2" creationId="{51EEAFB3-5B7D-06DC-28C6-99C2B6801109}"/>
          </ac:spMkLst>
        </pc:spChg>
      </pc:sldChg>
      <pc:sldChg chg="modSp new">
        <pc:chgData name="Alena Štruncová" userId="S::struncova.alena@evokace.cz::384801b5-45c4-4b52-ab38-ce3957d9cb5d" providerId="AD" clId="Web-{5B04F419-BC41-47E5-B099-3E1503100113}" dt="2022-05-30T06:44:33.373" v="44" actId="20577"/>
        <pc:sldMkLst>
          <pc:docMk/>
          <pc:sldMk cId="667123377" sldId="259"/>
        </pc:sldMkLst>
        <pc:spChg chg="mod">
          <ac:chgData name="Alena Štruncová" userId="S::struncova.alena@evokace.cz::384801b5-45c4-4b52-ab38-ce3957d9cb5d" providerId="AD" clId="Web-{5B04F419-BC41-47E5-B099-3E1503100113}" dt="2022-05-30T06:44:33.373" v="44" actId="20577"/>
          <ac:spMkLst>
            <pc:docMk/>
            <pc:sldMk cId="667123377" sldId="259"/>
            <ac:spMk id="2" creationId="{038C9822-FCCA-908A-C74B-9686138FC640}"/>
          </ac:spMkLst>
        </pc:spChg>
      </pc:sldChg>
      <pc:sldChg chg="modSp new">
        <pc:chgData name="Alena Štruncová" userId="S::struncova.alena@evokace.cz::384801b5-45c4-4b52-ab38-ce3957d9cb5d" providerId="AD" clId="Web-{5B04F419-BC41-47E5-B099-3E1503100113}" dt="2022-05-30T06:45:24.283" v="59" actId="20577"/>
        <pc:sldMkLst>
          <pc:docMk/>
          <pc:sldMk cId="4045100051" sldId="260"/>
        </pc:sldMkLst>
        <pc:spChg chg="mod">
          <ac:chgData name="Alena Štruncová" userId="S::struncova.alena@evokace.cz::384801b5-45c4-4b52-ab38-ce3957d9cb5d" providerId="AD" clId="Web-{5B04F419-BC41-47E5-B099-3E1503100113}" dt="2022-05-30T06:45:24.283" v="59" actId="20577"/>
          <ac:spMkLst>
            <pc:docMk/>
            <pc:sldMk cId="4045100051" sldId="260"/>
            <ac:spMk id="2" creationId="{D665FBA5-5C0B-866E-6A1D-34214E79F2FC}"/>
          </ac:spMkLst>
        </pc:spChg>
      </pc:sldChg>
      <pc:sldChg chg="modSp new">
        <pc:chgData name="Alena Štruncová" userId="S::struncova.alena@evokace.cz::384801b5-45c4-4b52-ab38-ce3957d9cb5d" providerId="AD" clId="Web-{5B04F419-BC41-47E5-B099-3E1503100113}" dt="2022-05-30T06:45:48.175" v="69" actId="20577"/>
        <pc:sldMkLst>
          <pc:docMk/>
          <pc:sldMk cId="835934314" sldId="261"/>
        </pc:sldMkLst>
        <pc:spChg chg="mod">
          <ac:chgData name="Alena Štruncová" userId="S::struncova.alena@evokace.cz::384801b5-45c4-4b52-ab38-ce3957d9cb5d" providerId="AD" clId="Web-{5B04F419-BC41-47E5-B099-3E1503100113}" dt="2022-05-30T06:45:48.175" v="69" actId="20577"/>
          <ac:spMkLst>
            <pc:docMk/>
            <pc:sldMk cId="835934314" sldId="261"/>
            <ac:spMk id="2" creationId="{1822447F-6341-F95D-A5F3-900463DEDCFA}"/>
          </ac:spMkLst>
        </pc:spChg>
      </pc:sldChg>
      <pc:sldChg chg="new">
        <pc:chgData name="Alena Štruncová" userId="S::struncova.alena@evokace.cz::384801b5-45c4-4b52-ab38-ce3957d9cb5d" providerId="AD" clId="Web-{5B04F419-BC41-47E5-B099-3E1503100113}" dt="2022-05-30T06:45:52.550" v="70"/>
        <pc:sldMkLst>
          <pc:docMk/>
          <pc:sldMk cId="1282221609" sldId="262"/>
        </pc:sldMkLst>
      </pc:sldChg>
    </pc:docChg>
  </pc:docChgLst>
  <pc:docChgLst>
    <pc:chgData name="Alena Štruncová" userId="S::struncova.alena@evokace.cz::384801b5-45c4-4b52-ab38-ce3957d9cb5d" providerId="AD" clId="Web-{7FFF51FD-A847-4A41-89D6-1036EFD243E6}"/>
    <pc:docChg chg="modSld">
      <pc:chgData name="Alena Štruncová" userId="S::struncova.alena@evokace.cz::384801b5-45c4-4b52-ab38-ce3957d9cb5d" providerId="AD" clId="Web-{7FFF51FD-A847-4A41-89D6-1036EFD243E6}" dt="2022-05-31T06:17:41.551" v="4" actId="1076"/>
      <pc:docMkLst>
        <pc:docMk/>
      </pc:docMkLst>
      <pc:sldChg chg="addSp delSp modSp">
        <pc:chgData name="Alena Štruncová" userId="S::struncova.alena@evokace.cz::384801b5-45c4-4b52-ab38-ce3957d9cb5d" providerId="AD" clId="Web-{7FFF51FD-A847-4A41-89D6-1036EFD243E6}" dt="2022-05-31T06:17:41.551" v="4" actId="1076"/>
        <pc:sldMkLst>
          <pc:docMk/>
          <pc:sldMk cId="4235631854" sldId="258"/>
        </pc:sldMkLst>
        <pc:spChg chg="del">
          <ac:chgData name="Alena Štruncová" userId="S::struncova.alena@evokace.cz::384801b5-45c4-4b52-ab38-ce3957d9cb5d" providerId="AD" clId="Web-{7FFF51FD-A847-4A41-89D6-1036EFD243E6}" dt="2022-05-31T06:17:01.908" v="0"/>
          <ac:spMkLst>
            <pc:docMk/>
            <pc:sldMk cId="4235631854" sldId="258"/>
            <ac:spMk id="3" creationId="{2B5BA5E6-FD72-6120-ABFC-D52B58A127C6}"/>
          </ac:spMkLst>
        </pc:spChg>
        <pc:picChg chg="add mod ord">
          <ac:chgData name="Alena Štruncová" userId="S::struncova.alena@evokace.cz::384801b5-45c4-4b52-ab38-ce3957d9cb5d" providerId="AD" clId="Web-{7FFF51FD-A847-4A41-89D6-1036EFD243E6}" dt="2022-05-31T06:17:13.612" v="2" actId="1076"/>
          <ac:picMkLst>
            <pc:docMk/>
            <pc:sldMk cId="4235631854" sldId="258"/>
            <ac:picMk id="4" creationId="{0BE79BB3-9C2B-B5EA-BB45-E4ECD22B0719}"/>
          </ac:picMkLst>
        </pc:picChg>
        <pc:picChg chg="add mod">
          <ac:chgData name="Alena Štruncová" userId="S::struncova.alena@evokace.cz::384801b5-45c4-4b52-ab38-ce3957d9cb5d" providerId="AD" clId="Web-{7FFF51FD-A847-4A41-89D6-1036EFD243E6}" dt="2022-05-31T06:17:41.551" v="4" actId="1076"/>
          <ac:picMkLst>
            <pc:docMk/>
            <pc:sldMk cId="4235631854" sldId="258"/>
            <ac:picMk id="5" creationId="{FE89C297-0193-DDB3-D808-DC6CC1276C7F}"/>
          </ac:picMkLst>
        </pc:picChg>
      </pc:sldChg>
    </pc:docChg>
  </pc:docChgLst>
  <pc:docChgLst>
    <pc:chgData name="Alena Štruncová" userId="S::struncova.alena@evokace.cz::384801b5-45c4-4b52-ab38-ce3957d9cb5d" providerId="AD" clId="Web-{0C622EB4-2031-4245-9041-73448BCD2FCD}"/>
    <pc:docChg chg="addSld modSld">
      <pc:chgData name="Alena Štruncová" userId="S::struncova.alena@evokace.cz::384801b5-45c4-4b52-ab38-ce3957d9cb5d" providerId="AD" clId="Web-{0C622EB4-2031-4245-9041-73448BCD2FCD}" dt="2022-06-08T11:01:33.516" v="35"/>
      <pc:docMkLst>
        <pc:docMk/>
      </pc:docMkLst>
      <pc:sldChg chg="addSp delSp modSp mod setBg">
        <pc:chgData name="Alena Štruncová" userId="S::struncova.alena@evokace.cz::384801b5-45c4-4b52-ab38-ce3957d9cb5d" providerId="AD" clId="Web-{0C622EB4-2031-4245-9041-73448BCD2FCD}" dt="2022-06-08T10:59:45.857" v="26" actId="1076"/>
        <pc:sldMkLst>
          <pc:docMk/>
          <pc:sldMk cId="351443615" sldId="265"/>
        </pc:sldMkLst>
        <pc:spChg chg="mod">
          <ac:chgData name="Alena Štruncová" userId="S::struncova.alena@evokace.cz::384801b5-45c4-4b52-ab38-ce3957d9cb5d" providerId="AD" clId="Web-{0C622EB4-2031-4245-9041-73448BCD2FCD}" dt="2022-06-08T10:57:05.712" v="10" actId="1076"/>
          <ac:spMkLst>
            <pc:docMk/>
            <pc:sldMk cId="351443615" sldId="265"/>
            <ac:spMk id="2" creationId="{9F98569E-7684-D7E5-08B6-13221500CDDA}"/>
          </ac:spMkLst>
        </pc:spChg>
        <pc:spChg chg="del">
          <ac:chgData name="Alena Štruncová" userId="S::struncova.alena@evokace.cz::384801b5-45c4-4b52-ab38-ce3957d9cb5d" providerId="AD" clId="Web-{0C622EB4-2031-4245-9041-73448BCD2FCD}" dt="2022-06-08T10:56:04.539" v="0"/>
          <ac:spMkLst>
            <pc:docMk/>
            <pc:sldMk cId="351443615" sldId="265"/>
            <ac:spMk id="3" creationId="{96E34C83-5805-B16E-DD4A-0F1D971203B6}"/>
          </ac:spMkLst>
        </pc:spChg>
        <pc:spChg chg="add del">
          <ac:chgData name="Alena Štruncová" userId="S::struncova.alena@evokace.cz::384801b5-45c4-4b52-ab38-ce3957d9cb5d" providerId="AD" clId="Web-{0C622EB4-2031-4245-9041-73448BCD2FCD}" dt="2022-06-08T10:56:40.696" v="4"/>
          <ac:spMkLst>
            <pc:docMk/>
            <pc:sldMk cId="351443615" sldId="265"/>
            <ac:spMk id="8" creationId="{B67B3049-50B9-9364-AE27-F4B9A14AC34D}"/>
          </ac:spMkLst>
        </pc:spChg>
        <pc:spChg chg="add">
          <ac:chgData name="Alena Štruncová" userId="S::struncova.alena@evokace.cz::384801b5-45c4-4b52-ab38-ce3957d9cb5d" providerId="AD" clId="Web-{0C622EB4-2031-4245-9041-73448BCD2FCD}" dt="2022-06-08T10:56:12.617" v="1"/>
          <ac:spMkLst>
            <pc:docMk/>
            <pc:sldMk cId="351443615" sldId="265"/>
            <ac:spMk id="11" creationId="{0E3596DD-156A-473E-9BB3-C6A29F7574E9}"/>
          </ac:spMkLst>
        </pc:spChg>
        <pc:spChg chg="add">
          <ac:chgData name="Alena Štruncová" userId="S::struncova.alena@evokace.cz::384801b5-45c4-4b52-ab38-ce3957d9cb5d" providerId="AD" clId="Web-{0C622EB4-2031-4245-9041-73448BCD2FCD}" dt="2022-06-08T10:56:12.617" v="1"/>
          <ac:spMkLst>
            <pc:docMk/>
            <pc:sldMk cId="351443615" sldId="265"/>
            <ac:spMk id="13" creationId="{2C46C4D6-C474-4E92-B52E-944C1118F7B6}"/>
          </ac:spMkLst>
        </pc:spChg>
        <pc:picChg chg="add mod ord">
          <ac:chgData name="Alena Štruncová" userId="S::struncova.alena@evokace.cz::384801b5-45c4-4b52-ab38-ce3957d9cb5d" providerId="AD" clId="Web-{0C622EB4-2031-4245-9041-73448BCD2FCD}" dt="2022-06-08T10:59:40.826" v="25" actId="1076"/>
          <ac:picMkLst>
            <pc:docMk/>
            <pc:sldMk cId="351443615" sldId="265"/>
            <ac:picMk id="4" creationId="{9D8DA00E-9C11-7F52-A995-889C8DC2D634}"/>
          </ac:picMkLst>
        </pc:picChg>
        <pc:picChg chg="add mod">
          <ac:chgData name="Alena Štruncová" userId="S::struncova.alena@evokace.cz::384801b5-45c4-4b52-ab38-ce3957d9cb5d" providerId="AD" clId="Web-{0C622EB4-2031-4245-9041-73448BCD2FCD}" dt="2022-06-08T10:59:45.857" v="26" actId="1076"/>
          <ac:picMkLst>
            <pc:docMk/>
            <pc:sldMk cId="351443615" sldId="265"/>
            <ac:picMk id="5" creationId="{E0E06E91-A9BA-5FA9-843C-C72D97A36312}"/>
          </ac:picMkLst>
        </pc:picChg>
      </pc:sldChg>
      <pc:sldChg chg="addSp delSp modSp new mod setBg">
        <pc:chgData name="Alena Štruncová" userId="S::struncova.alena@evokace.cz::384801b5-45c4-4b52-ab38-ce3957d9cb5d" providerId="AD" clId="Web-{0C622EB4-2031-4245-9041-73448BCD2FCD}" dt="2022-06-08T11:01:33.516" v="35"/>
        <pc:sldMkLst>
          <pc:docMk/>
          <pc:sldMk cId="529387964" sldId="268"/>
        </pc:sldMkLst>
        <pc:spChg chg="del mod">
          <ac:chgData name="Alena Štruncová" userId="S::struncova.alena@evokace.cz::384801b5-45c4-4b52-ab38-ce3957d9cb5d" providerId="AD" clId="Web-{0C622EB4-2031-4245-9041-73448BCD2FCD}" dt="2022-06-08T11:01:30.360" v="34"/>
          <ac:spMkLst>
            <pc:docMk/>
            <pc:sldMk cId="529387964" sldId="268"/>
            <ac:spMk id="2" creationId="{63281BBE-D5C2-6411-AB56-ECDB04FC338E}"/>
          </ac:spMkLst>
        </pc:spChg>
        <pc:spChg chg="del">
          <ac:chgData name="Alena Štruncová" userId="S::struncova.alena@evokace.cz::384801b5-45c4-4b52-ab38-ce3957d9cb5d" providerId="AD" clId="Web-{0C622EB4-2031-4245-9041-73448BCD2FCD}" dt="2022-06-08T11:00:29.812" v="27"/>
          <ac:spMkLst>
            <pc:docMk/>
            <pc:sldMk cId="529387964" sldId="268"/>
            <ac:spMk id="3" creationId="{645A5D6A-5EC7-D1A1-891E-38132BEA64A1}"/>
          </ac:spMkLst>
        </pc:spChg>
        <pc:picChg chg="add mod ord">
          <ac:chgData name="Alena Štruncová" userId="S::struncova.alena@evokace.cz::384801b5-45c4-4b52-ab38-ce3957d9cb5d" providerId="AD" clId="Web-{0C622EB4-2031-4245-9041-73448BCD2FCD}" dt="2022-06-08T11:01:33.516" v="35"/>
          <ac:picMkLst>
            <pc:docMk/>
            <pc:sldMk cId="529387964" sldId="268"/>
            <ac:picMk id="4" creationId="{7D48983F-FF7D-31F4-2EF2-9630F8938B86}"/>
          </ac:picMkLst>
        </pc:picChg>
        <pc:picChg chg="add mod ord">
          <ac:chgData name="Alena Štruncová" userId="S::struncova.alena@evokace.cz::384801b5-45c4-4b52-ab38-ce3957d9cb5d" providerId="AD" clId="Web-{0C622EB4-2031-4245-9041-73448BCD2FCD}" dt="2022-06-08T11:01:33.516" v="35"/>
          <ac:picMkLst>
            <pc:docMk/>
            <pc:sldMk cId="529387964" sldId="268"/>
            <ac:picMk id="5" creationId="{6F549C1D-44CC-413F-6325-C5A423EE5501}"/>
          </ac:picMkLst>
        </pc:picChg>
        <pc:picChg chg="add mod">
          <ac:chgData name="Alena Štruncová" userId="S::struncova.alena@evokace.cz::384801b5-45c4-4b52-ab38-ce3957d9cb5d" providerId="AD" clId="Web-{0C622EB4-2031-4245-9041-73448BCD2FCD}" dt="2022-06-08T11:01:33.516" v="35"/>
          <ac:picMkLst>
            <pc:docMk/>
            <pc:sldMk cId="529387964" sldId="268"/>
            <ac:picMk id="6" creationId="{3354C667-C92C-7C45-A880-3C9D0E33A7D0}"/>
          </ac:picMkLst>
        </pc:picChg>
        <pc:cxnChg chg="add del">
          <ac:chgData name="Alena Štruncová" userId="S::struncova.alena@evokace.cz::384801b5-45c4-4b52-ab38-ce3957d9cb5d" providerId="AD" clId="Web-{0C622EB4-2031-4245-9041-73448BCD2FCD}" dt="2022-06-08T11:01:33.516" v="35"/>
          <ac:cxnSpMkLst>
            <pc:docMk/>
            <pc:sldMk cId="529387964" sldId="268"/>
            <ac:cxnSpMk id="11" creationId="{8F880EF2-DF79-4D9D-8F11-E91D48C79741}"/>
          </ac:cxnSpMkLst>
        </pc:cxnChg>
        <pc:cxnChg chg="add">
          <ac:chgData name="Alena Štruncová" userId="S::struncova.alena@evokace.cz::384801b5-45c4-4b52-ab38-ce3957d9cb5d" providerId="AD" clId="Web-{0C622EB4-2031-4245-9041-73448BCD2FCD}" dt="2022-06-08T11:01:33.516" v="35"/>
          <ac:cxnSpMkLst>
            <pc:docMk/>
            <pc:sldMk cId="529387964" sldId="268"/>
            <ac:cxnSpMk id="16" creationId="{DCD67800-37AC-4E14-89B0-F79DCB3FB86D}"/>
          </ac:cxnSpMkLst>
        </pc:cxnChg>
        <pc:cxnChg chg="add">
          <ac:chgData name="Alena Štruncová" userId="S::struncova.alena@evokace.cz::384801b5-45c4-4b52-ab38-ce3957d9cb5d" providerId="AD" clId="Web-{0C622EB4-2031-4245-9041-73448BCD2FCD}" dt="2022-06-08T11:01:33.516" v="35"/>
          <ac:cxnSpMkLst>
            <pc:docMk/>
            <pc:sldMk cId="529387964" sldId="268"/>
            <ac:cxnSpMk id="18" creationId="{20F1788F-A5AE-4188-8274-F7F2E3833ECD}"/>
          </ac:cxnSpMkLst>
        </pc:cxnChg>
      </pc:sldChg>
    </pc:docChg>
  </pc:docChgLst>
  <pc:docChgLst>
    <pc:chgData name="Alena Štruncová" userId="S::struncova.alena@evokace.cz::384801b5-45c4-4b52-ab38-ce3957d9cb5d" providerId="AD" clId="Web-{9A370C03-BFBE-4875-B1DB-44C6F094D39B}"/>
    <pc:docChg chg="addSld delSld modSld sldOrd">
      <pc:chgData name="Alena Štruncová" userId="S::struncova.alena@evokace.cz::384801b5-45c4-4b52-ab38-ce3957d9cb5d" providerId="AD" clId="Web-{9A370C03-BFBE-4875-B1DB-44C6F094D39B}" dt="2022-06-08T11:23:43.256" v="122" actId="1076"/>
      <pc:docMkLst>
        <pc:docMk/>
      </pc:docMkLst>
      <pc:sldChg chg="addSp modSp mod setBg addAnim">
        <pc:chgData name="Alena Štruncová" userId="S::struncova.alena@evokace.cz::384801b5-45c4-4b52-ab38-ce3957d9cb5d" providerId="AD" clId="Web-{9A370C03-BFBE-4875-B1DB-44C6F094D39B}" dt="2022-06-08T11:18:50.767" v="86" actId="1076"/>
        <pc:sldMkLst>
          <pc:docMk/>
          <pc:sldMk cId="3799523001" sldId="256"/>
        </pc:sldMkLst>
        <pc:spChg chg="mod">
          <ac:chgData name="Alena Štruncová" userId="S::struncova.alena@evokace.cz::384801b5-45c4-4b52-ab38-ce3957d9cb5d" providerId="AD" clId="Web-{9A370C03-BFBE-4875-B1DB-44C6F094D39B}" dt="2022-06-08T11:18:45.001" v="83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Alena Štruncová" userId="S::struncova.alena@evokace.cz::384801b5-45c4-4b52-ab38-ce3957d9cb5d" providerId="AD" clId="Web-{9A370C03-BFBE-4875-B1DB-44C6F094D39B}" dt="2022-06-08T11:18:45.001" v="83"/>
          <ac:spMkLst>
            <pc:docMk/>
            <pc:sldMk cId="3799523001" sldId="256"/>
            <ac:spMk id="3" creationId="{00000000-0000-0000-0000-000000000000}"/>
          </ac:spMkLst>
        </pc:spChg>
        <pc:spChg chg="add mod ord">
          <ac:chgData name="Alena Štruncová" userId="S::struncova.alena@evokace.cz::384801b5-45c4-4b52-ab38-ce3957d9cb5d" providerId="AD" clId="Web-{9A370C03-BFBE-4875-B1DB-44C6F094D39B}" dt="2022-06-08T11:18:50.767" v="86" actId="1076"/>
          <ac:spMkLst>
            <pc:docMk/>
            <pc:sldMk cId="3799523001" sldId="256"/>
            <ac:spMk id="4" creationId="{E7BE79EE-FD09-F170-692F-C30BF114B70F}"/>
          </ac:spMkLst>
        </pc:spChg>
        <pc:picChg chg="add mod">
          <ac:chgData name="Alena Štruncová" userId="S::struncova.alena@evokace.cz::384801b5-45c4-4b52-ab38-ce3957d9cb5d" providerId="AD" clId="Web-{9A370C03-BFBE-4875-B1DB-44C6F094D39B}" dt="2022-06-08T11:18:45.001" v="83"/>
          <ac:picMkLst>
            <pc:docMk/>
            <pc:sldMk cId="3799523001" sldId="256"/>
            <ac:picMk id="5" creationId="{2E791E3E-B85D-13AA-0033-8E1D267FB471}"/>
          </ac:picMkLst>
        </pc:picChg>
      </pc:sldChg>
      <pc:sldChg chg="modSp">
        <pc:chgData name="Alena Štruncová" userId="S::struncova.alena@evokace.cz::384801b5-45c4-4b52-ab38-ce3957d9cb5d" providerId="AD" clId="Web-{9A370C03-BFBE-4875-B1DB-44C6F094D39B}" dt="2022-06-08T11:19:16.236" v="93" actId="20577"/>
        <pc:sldMkLst>
          <pc:docMk/>
          <pc:sldMk cId="3181279107" sldId="257"/>
        </pc:sldMkLst>
        <pc:spChg chg="mod">
          <ac:chgData name="Alena Štruncová" userId="S::struncova.alena@evokace.cz::384801b5-45c4-4b52-ab38-ce3957d9cb5d" providerId="AD" clId="Web-{9A370C03-BFBE-4875-B1DB-44C6F094D39B}" dt="2022-06-08T11:19:16.236" v="93" actId="20577"/>
          <ac:spMkLst>
            <pc:docMk/>
            <pc:sldMk cId="3181279107" sldId="257"/>
            <ac:spMk id="2" creationId="{427D586A-8004-1EF8-8082-94F97666A193}"/>
          </ac:spMkLst>
        </pc:spChg>
      </pc:sldChg>
      <pc:sldChg chg="modSp">
        <pc:chgData name="Alena Štruncová" userId="S::struncova.alena@evokace.cz::384801b5-45c4-4b52-ab38-ce3957d9cb5d" providerId="AD" clId="Web-{9A370C03-BFBE-4875-B1DB-44C6F094D39B}" dt="2022-06-08T11:19:44.158" v="103" actId="20577"/>
        <pc:sldMkLst>
          <pc:docMk/>
          <pc:sldMk cId="4235631854" sldId="258"/>
        </pc:sldMkLst>
        <pc:spChg chg="mod">
          <ac:chgData name="Alena Štruncová" userId="S::struncova.alena@evokace.cz::384801b5-45c4-4b52-ab38-ce3957d9cb5d" providerId="AD" clId="Web-{9A370C03-BFBE-4875-B1DB-44C6F094D39B}" dt="2022-06-08T11:19:44.158" v="103" actId="20577"/>
          <ac:spMkLst>
            <pc:docMk/>
            <pc:sldMk cId="4235631854" sldId="258"/>
            <ac:spMk id="2" creationId="{51EEAFB3-5B7D-06DC-28C6-99C2B6801109}"/>
          </ac:spMkLst>
        </pc:spChg>
      </pc:sldChg>
      <pc:sldChg chg="addSp delSp modSp ord">
        <pc:chgData name="Alena Štruncová" userId="S::struncova.alena@evokace.cz::384801b5-45c4-4b52-ab38-ce3957d9cb5d" providerId="AD" clId="Web-{9A370C03-BFBE-4875-B1DB-44C6F094D39B}" dt="2022-06-08T11:22:26.177" v="116" actId="1076"/>
        <pc:sldMkLst>
          <pc:docMk/>
          <pc:sldMk cId="667123377" sldId="259"/>
        </pc:sldMkLst>
        <pc:spChg chg="mod ord">
          <ac:chgData name="Alena Štruncová" userId="S::struncova.alena@evokace.cz::384801b5-45c4-4b52-ab38-ce3957d9cb5d" providerId="AD" clId="Web-{9A370C03-BFBE-4875-B1DB-44C6F094D39B}" dt="2022-06-08T11:22:26.177" v="116" actId="1076"/>
          <ac:spMkLst>
            <pc:docMk/>
            <pc:sldMk cId="667123377" sldId="259"/>
            <ac:spMk id="2" creationId="{038C9822-FCCA-908A-C74B-9686138FC640}"/>
          </ac:spMkLst>
        </pc:spChg>
        <pc:spChg chg="add del mod">
          <ac:chgData name="Alena Štruncová" userId="S::struncova.alena@evokace.cz::384801b5-45c4-4b52-ab38-ce3957d9cb5d" providerId="AD" clId="Web-{9A370C03-BFBE-4875-B1DB-44C6F094D39B}" dt="2022-06-08T11:20:37.737" v="105"/>
          <ac:spMkLst>
            <pc:docMk/>
            <pc:sldMk cId="667123377" sldId="259"/>
            <ac:spMk id="6" creationId="{C9B3A12A-3E38-3B9D-A349-E18A6D6A81F3}"/>
          </ac:spMkLst>
        </pc:spChg>
        <pc:spChg chg="del">
          <ac:chgData name="Alena Štruncová" userId="S::struncova.alena@evokace.cz::384801b5-45c4-4b52-ab38-ce3957d9cb5d" providerId="AD" clId="Web-{9A370C03-BFBE-4875-B1DB-44C6F094D39B}" dt="2022-06-08T11:21:24.160" v="109"/>
          <ac:spMkLst>
            <pc:docMk/>
            <pc:sldMk cId="667123377" sldId="259"/>
            <ac:spMk id="10" creationId="{AC0749D4-5D79-415F-A4FE-C04AA9FAF637}"/>
          </ac:spMkLst>
        </pc:spChg>
        <pc:spChg chg="del">
          <ac:chgData name="Alena Štruncová" userId="S::struncova.alena@evokace.cz::384801b5-45c4-4b52-ab38-ce3957d9cb5d" providerId="AD" clId="Web-{9A370C03-BFBE-4875-B1DB-44C6F094D39B}" dt="2022-06-08T11:21:24.160" v="109"/>
          <ac:spMkLst>
            <pc:docMk/>
            <pc:sldMk cId="667123377" sldId="259"/>
            <ac:spMk id="12" creationId="{E8C1EE2C-97A4-4801-8BC8-9D18F259BDAD}"/>
          </ac:spMkLst>
        </pc:spChg>
        <pc:spChg chg="add del">
          <ac:chgData name="Alena Štruncová" userId="S::struncova.alena@evokace.cz::384801b5-45c4-4b52-ab38-ce3957d9cb5d" providerId="AD" clId="Web-{9A370C03-BFBE-4875-B1DB-44C6F094D39B}" dt="2022-06-08T11:21:49.707" v="112"/>
          <ac:spMkLst>
            <pc:docMk/>
            <pc:sldMk cId="667123377" sldId="259"/>
            <ac:spMk id="13" creationId="{DC35A348-C5D6-4112-9FDD-93A493B010B5}"/>
          </ac:spMkLst>
        </pc:spChg>
        <pc:spChg chg="add">
          <ac:chgData name="Alena Štruncová" userId="S::struncova.alena@evokace.cz::384801b5-45c4-4b52-ab38-ce3957d9cb5d" providerId="AD" clId="Web-{9A370C03-BFBE-4875-B1DB-44C6F094D39B}" dt="2022-06-08T11:21:49.723" v="113"/>
          <ac:spMkLst>
            <pc:docMk/>
            <pc:sldMk cId="667123377" sldId="259"/>
            <ac:spMk id="19" creationId="{1557A916-FDD1-44A1-A7A1-70009FD6BE46}"/>
          </ac:spMkLst>
        </pc:spChg>
        <pc:spChg chg="add del">
          <ac:chgData name="Alena Štruncová" userId="S::struncova.alena@evokace.cz::384801b5-45c4-4b52-ab38-ce3957d9cb5d" providerId="AD" clId="Web-{9A370C03-BFBE-4875-B1DB-44C6F094D39B}" dt="2022-06-08T11:22:18.661" v="115"/>
          <ac:spMkLst>
            <pc:docMk/>
            <pc:sldMk cId="667123377" sldId="259"/>
            <ac:spMk id="20" creationId="{D8A94AF1-1B2F-C762-D9DD-2C28E462BB4D}"/>
          </ac:spMkLst>
        </pc:spChg>
        <pc:grpChg chg="add del">
          <ac:chgData name="Alena Štruncová" userId="S::struncova.alena@evokace.cz::384801b5-45c4-4b52-ab38-ce3957d9cb5d" providerId="AD" clId="Web-{9A370C03-BFBE-4875-B1DB-44C6F094D39B}" dt="2022-06-08T11:21:49.707" v="112"/>
          <ac:grpSpMkLst>
            <pc:docMk/>
            <pc:sldMk cId="667123377" sldId="259"/>
            <ac:grpSpMk id="15" creationId="{AC0B7807-0C83-4963-821A-69B172722E49}"/>
          </ac:grpSpMkLst>
        </pc:grpChg>
        <pc:picChg chg="del mod">
          <ac:chgData name="Alena Štruncová" userId="S::struncova.alena@evokace.cz::384801b5-45c4-4b52-ab38-ce3957d9cb5d" providerId="AD" clId="Web-{9A370C03-BFBE-4875-B1DB-44C6F094D39B}" dt="2022-06-08T11:20:19.753" v="104"/>
          <ac:picMkLst>
            <pc:docMk/>
            <pc:sldMk cId="667123377" sldId="259"/>
            <ac:picMk id="4" creationId="{671F1438-4BAA-D5A6-0BBB-120944826E00}"/>
          </ac:picMkLst>
        </pc:picChg>
        <pc:picChg chg="mod ord">
          <ac:chgData name="Alena Štruncová" userId="S::struncova.alena@evokace.cz::384801b5-45c4-4b52-ab38-ce3957d9cb5d" providerId="AD" clId="Web-{9A370C03-BFBE-4875-B1DB-44C6F094D39B}" dt="2022-06-08T11:21:49.723" v="113"/>
          <ac:picMkLst>
            <pc:docMk/>
            <pc:sldMk cId="667123377" sldId="259"/>
            <ac:picMk id="5" creationId="{245A96E1-0A0F-ECAD-61AE-FD84B4FBCC92}"/>
          </ac:picMkLst>
        </pc:picChg>
        <pc:picChg chg="add mod ord">
          <ac:chgData name="Alena Štruncová" userId="S::struncova.alena@evokace.cz::384801b5-45c4-4b52-ab38-ce3957d9cb5d" providerId="AD" clId="Web-{9A370C03-BFBE-4875-B1DB-44C6F094D39B}" dt="2022-06-08T11:21:49.723" v="113"/>
          <ac:picMkLst>
            <pc:docMk/>
            <pc:sldMk cId="667123377" sldId="259"/>
            <ac:picMk id="7" creationId="{20DD3753-11E0-9340-9374-09E93FECF66D}"/>
          </ac:picMkLst>
        </pc:picChg>
        <pc:picChg chg="add mod ord">
          <ac:chgData name="Alena Štruncová" userId="S::struncova.alena@evokace.cz::384801b5-45c4-4b52-ab38-ce3957d9cb5d" providerId="AD" clId="Web-{9A370C03-BFBE-4875-B1DB-44C6F094D39B}" dt="2022-06-08T11:21:49.723" v="113"/>
          <ac:picMkLst>
            <pc:docMk/>
            <pc:sldMk cId="667123377" sldId="259"/>
            <ac:picMk id="8" creationId="{8D7CA7A7-4D66-1B2E-DFDD-7B294C38C1BB}"/>
          </ac:picMkLst>
        </pc:picChg>
      </pc:sldChg>
      <pc:sldChg chg="ord">
        <pc:chgData name="Alena Štruncová" userId="S::struncova.alena@evokace.cz::384801b5-45c4-4b52-ab38-ce3957d9cb5d" providerId="AD" clId="Web-{9A370C03-BFBE-4875-B1DB-44C6F094D39B}" dt="2022-06-08T11:18:08.813" v="81"/>
        <pc:sldMkLst>
          <pc:docMk/>
          <pc:sldMk cId="835934314" sldId="261"/>
        </pc:sldMkLst>
      </pc:sldChg>
      <pc:sldChg chg="addSp delSp modSp">
        <pc:chgData name="Alena Štruncová" userId="S::struncova.alena@evokace.cz::384801b5-45c4-4b52-ab38-ce3957d9cb5d" providerId="AD" clId="Web-{9A370C03-BFBE-4875-B1DB-44C6F094D39B}" dt="2022-06-08T11:23:43.256" v="122" actId="1076"/>
        <pc:sldMkLst>
          <pc:docMk/>
          <pc:sldMk cId="1125245266" sldId="267"/>
        </pc:sldMkLst>
        <pc:spChg chg="mod ord">
          <ac:chgData name="Alena Štruncová" userId="S::struncova.alena@evokace.cz::384801b5-45c4-4b52-ab38-ce3957d9cb5d" providerId="AD" clId="Web-{9A370C03-BFBE-4875-B1DB-44C6F094D39B}" dt="2022-06-08T11:22:55.505" v="117"/>
          <ac:spMkLst>
            <pc:docMk/>
            <pc:sldMk cId="1125245266" sldId="267"/>
            <ac:spMk id="2" creationId="{1822447F-6341-F95D-A5F3-900463DEDCFA}"/>
          </ac:spMkLst>
        </pc:spChg>
        <pc:spChg chg="add del mod">
          <ac:chgData name="Alena Štruncová" userId="S::struncova.alena@evokace.cz::384801b5-45c4-4b52-ab38-ce3957d9cb5d" providerId="AD" clId="Web-{9A370C03-BFBE-4875-B1DB-44C6F094D39B}" dt="2022-06-08T11:17:07.968" v="77"/>
          <ac:spMkLst>
            <pc:docMk/>
            <pc:sldMk cId="1125245266" sldId="267"/>
            <ac:spMk id="4" creationId="{FC803D9F-7A82-3753-64C5-BB6DC819AF56}"/>
          </ac:spMkLst>
        </pc:spChg>
        <pc:spChg chg="del">
          <ac:chgData name="Alena Štruncová" userId="S::struncova.alena@evokace.cz::384801b5-45c4-4b52-ab38-ce3957d9cb5d" providerId="AD" clId="Web-{9A370C03-BFBE-4875-B1DB-44C6F094D39B}" dt="2022-06-08T11:17:14.687" v="78"/>
          <ac:spMkLst>
            <pc:docMk/>
            <pc:sldMk cId="1125245266" sldId="267"/>
            <ac:spMk id="42" creationId="{4D4677D2-D5AC-4CF9-9EED-2B89D0A1C212}"/>
          </ac:spMkLst>
        </pc:spChg>
        <pc:spChg chg="del">
          <ac:chgData name="Alena Štruncová" userId="S::struncova.alena@evokace.cz::384801b5-45c4-4b52-ab38-ce3957d9cb5d" providerId="AD" clId="Web-{9A370C03-BFBE-4875-B1DB-44C6F094D39B}" dt="2022-06-08T11:17:14.687" v="78"/>
          <ac:spMkLst>
            <pc:docMk/>
            <pc:sldMk cId="1125245266" sldId="267"/>
            <ac:spMk id="43" creationId="{C6D54F7E-825A-4BBA-815F-35CCA8B97786}"/>
          </ac:spMkLst>
        </pc:spChg>
        <pc:spChg chg="add del">
          <ac:chgData name="Alena Štruncová" userId="S::struncova.alena@evokace.cz::384801b5-45c4-4b52-ab38-ce3957d9cb5d" providerId="AD" clId="Web-{9A370C03-BFBE-4875-B1DB-44C6F094D39B}" dt="2022-06-08T11:22:55.505" v="117"/>
          <ac:spMkLst>
            <pc:docMk/>
            <pc:sldMk cId="1125245266" sldId="267"/>
            <ac:spMk id="48" creationId="{37C89E4B-3C9F-44B9-8B86-D9E3D112D8EC}"/>
          </ac:spMkLst>
        </pc:spChg>
        <pc:spChg chg="add">
          <ac:chgData name="Alena Štruncová" userId="S::struncova.alena@evokace.cz::384801b5-45c4-4b52-ab38-ce3957d9cb5d" providerId="AD" clId="Web-{9A370C03-BFBE-4875-B1DB-44C6F094D39B}" dt="2022-06-08T11:22:55.505" v="117"/>
          <ac:spMkLst>
            <pc:docMk/>
            <pc:sldMk cId="1125245266" sldId="267"/>
            <ac:spMk id="57" creationId="{0E91F5CA-B392-444C-88E3-BF5BAAEBDEB0}"/>
          </ac:spMkLst>
        </pc:spChg>
        <pc:spChg chg="add">
          <ac:chgData name="Alena Štruncová" userId="S::struncova.alena@evokace.cz::384801b5-45c4-4b52-ab38-ce3957d9cb5d" providerId="AD" clId="Web-{9A370C03-BFBE-4875-B1DB-44C6F094D39B}" dt="2022-06-08T11:22:55.505" v="117"/>
          <ac:spMkLst>
            <pc:docMk/>
            <pc:sldMk cId="1125245266" sldId="267"/>
            <ac:spMk id="59" creationId="{DFCA2118-59A2-4310-A4B2-F2CBA821E842}"/>
          </ac:spMkLst>
        </pc:spChg>
        <pc:picChg chg="add mod ord modCrop">
          <ac:chgData name="Alena Štruncová" userId="S::struncova.alena@evokace.cz::384801b5-45c4-4b52-ab38-ce3957d9cb5d" providerId="AD" clId="Web-{9A370C03-BFBE-4875-B1DB-44C6F094D39B}" dt="2022-06-08T11:23:43.256" v="122" actId="1076"/>
          <ac:picMkLst>
            <pc:docMk/>
            <pc:sldMk cId="1125245266" sldId="267"/>
            <ac:picMk id="5" creationId="{15CBA733-7B80-3982-55B8-CF991E2D0146}"/>
          </ac:picMkLst>
        </pc:picChg>
        <pc:picChg chg="del mod">
          <ac:chgData name="Alena Štruncová" userId="S::struncova.alena@evokace.cz::384801b5-45c4-4b52-ab38-ce3957d9cb5d" providerId="AD" clId="Web-{9A370C03-BFBE-4875-B1DB-44C6F094D39B}" dt="2022-06-08T11:16:35.655" v="76"/>
          <ac:picMkLst>
            <pc:docMk/>
            <pc:sldMk cId="1125245266" sldId="267"/>
            <ac:picMk id="7" creationId="{5A0EAA24-946F-032E-F88E-95B19FC7CD3F}"/>
          </ac:picMkLst>
        </pc:picChg>
        <pc:cxnChg chg="add del">
          <ac:chgData name="Alena Štruncová" userId="S::struncova.alena@evokace.cz::384801b5-45c4-4b52-ab38-ce3957d9cb5d" providerId="AD" clId="Web-{9A370C03-BFBE-4875-B1DB-44C6F094D39B}" dt="2022-06-08T11:22:55.505" v="117"/>
          <ac:cxnSpMkLst>
            <pc:docMk/>
            <pc:sldMk cId="1125245266" sldId="267"/>
            <ac:cxnSpMk id="50" creationId="{AA2EAA10-076F-46BD-8F0F-B9A2FB77A85C}"/>
          </ac:cxnSpMkLst>
        </pc:cxnChg>
        <pc:cxnChg chg="add del">
          <ac:chgData name="Alena Štruncová" userId="S::struncova.alena@evokace.cz::384801b5-45c4-4b52-ab38-ce3957d9cb5d" providerId="AD" clId="Web-{9A370C03-BFBE-4875-B1DB-44C6F094D39B}" dt="2022-06-08T11:22:55.505" v="117"/>
          <ac:cxnSpMkLst>
            <pc:docMk/>
            <pc:sldMk cId="1125245266" sldId="267"/>
            <ac:cxnSpMk id="52" creationId="{D891E407-403B-4764-86C9-33A56D3BCAA3}"/>
          </ac:cxnSpMkLst>
        </pc:cxnChg>
      </pc:sldChg>
      <pc:sldChg chg="ord">
        <pc:chgData name="Alena Štruncová" userId="S::struncova.alena@evokace.cz::384801b5-45c4-4b52-ab38-ce3957d9cb5d" providerId="AD" clId="Web-{9A370C03-BFBE-4875-B1DB-44C6F094D39B}" dt="2022-06-08T11:06:37.520" v="39"/>
        <pc:sldMkLst>
          <pc:docMk/>
          <pc:sldMk cId="529387964" sldId="268"/>
        </pc:sldMkLst>
      </pc:sldChg>
      <pc:sldChg chg="addSp delSp modSp new mod ord setBg">
        <pc:chgData name="Alena Štruncová" userId="S::struncova.alena@evokace.cz::384801b5-45c4-4b52-ab38-ce3957d9cb5d" providerId="AD" clId="Web-{9A370C03-BFBE-4875-B1DB-44C6F094D39B}" dt="2022-06-08T11:06:20.598" v="38" actId="1076"/>
        <pc:sldMkLst>
          <pc:docMk/>
          <pc:sldMk cId="2270324296" sldId="269"/>
        </pc:sldMkLst>
        <pc:spChg chg="del mod">
          <ac:chgData name="Alena Štruncová" userId="S::struncova.alena@evokace.cz::384801b5-45c4-4b52-ab38-ce3957d9cb5d" providerId="AD" clId="Web-{9A370C03-BFBE-4875-B1DB-44C6F094D39B}" dt="2022-06-08T11:04:58.581" v="9"/>
          <ac:spMkLst>
            <pc:docMk/>
            <pc:sldMk cId="2270324296" sldId="269"/>
            <ac:spMk id="2" creationId="{6A5BE1CB-DDC1-9792-D676-599AF62E7D26}"/>
          </ac:spMkLst>
        </pc:spChg>
        <pc:spChg chg="del">
          <ac:chgData name="Alena Štruncová" userId="S::struncova.alena@evokace.cz::384801b5-45c4-4b52-ab38-ce3957d9cb5d" providerId="AD" clId="Web-{9A370C03-BFBE-4875-B1DB-44C6F094D39B}" dt="2022-06-08T11:04:18.908" v="3"/>
          <ac:spMkLst>
            <pc:docMk/>
            <pc:sldMk cId="2270324296" sldId="269"/>
            <ac:spMk id="3" creationId="{513B248C-B9C4-A72E-250B-9E2458C36850}"/>
          </ac:spMkLst>
        </pc:spChg>
        <pc:spChg chg="add mod">
          <ac:chgData name="Alena Štruncová" userId="S::struncova.alena@evokace.cz::384801b5-45c4-4b52-ab38-ce3957d9cb5d" providerId="AD" clId="Web-{9A370C03-BFBE-4875-B1DB-44C6F094D39B}" dt="2022-06-08T11:06:20.598" v="38" actId="1076"/>
          <ac:spMkLst>
            <pc:docMk/>
            <pc:sldMk cId="2270324296" sldId="269"/>
            <ac:spMk id="6" creationId="{279D405B-F74E-F8C1-9FB7-3CE4B84C409E}"/>
          </ac:spMkLst>
        </pc:spChg>
        <pc:spChg chg="add">
          <ac:chgData name="Alena Štruncová" userId="S::struncova.alena@evokace.cz::384801b5-45c4-4b52-ab38-ce3957d9cb5d" providerId="AD" clId="Web-{9A370C03-BFBE-4875-B1DB-44C6F094D39B}" dt="2022-06-08T11:04:52.534" v="8"/>
          <ac:spMkLst>
            <pc:docMk/>
            <pc:sldMk cId="2270324296" sldId="269"/>
            <ac:spMk id="10" creationId="{78BA5F19-D5E1-4ECC-BEC2-DF7AEDFD7C50}"/>
          </ac:spMkLst>
        </pc:spChg>
        <pc:spChg chg="add">
          <ac:chgData name="Alena Štruncová" userId="S::struncova.alena@evokace.cz::384801b5-45c4-4b52-ab38-ce3957d9cb5d" providerId="AD" clId="Web-{9A370C03-BFBE-4875-B1DB-44C6F094D39B}" dt="2022-06-08T11:04:52.534" v="8"/>
          <ac:spMkLst>
            <pc:docMk/>
            <pc:sldMk cId="2270324296" sldId="269"/>
            <ac:spMk id="12" creationId="{50CC88A9-A661-4C48-866E-8734E51140B1}"/>
          </ac:spMkLst>
        </pc:spChg>
        <pc:spChg chg="add">
          <ac:chgData name="Alena Štruncová" userId="S::struncova.alena@evokace.cz::384801b5-45c4-4b52-ab38-ce3957d9cb5d" providerId="AD" clId="Web-{9A370C03-BFBE-4875-B1DB-44C6F094D39B}" dt="2022-06-08T11:04:52.534" v="8"/>
          <ac:spMkLst>
            <pc:docMk/>
            <pc:sldMk cId="2270324296" sldId="269"/>
            <ac:spMk id="14" creationId="{CFDF195F-784B-4D00-8C92-6FC1B0499EA1}"/>
          </ac:spMkLst>
        </pc:spChg>
        <pc:picChg chg="add mod ord">
          <ac:chgData name="Alena Štruncová" userId="S::struncova.alena@evokace.cz::384801b5-45c4-4b52-ab38-ce3957d9cb5d" providerId="AD" clId="Web-{9A370C03-BFBE-4875-B1DB-44C6F094D39B}" dt="2022-06-08T11:05:08.393" v="13" actId="1076"/>
          <ac:picMkLst>
            <pc:docMk/>
            <pc:sldMk cId="2270324296" sldId="269"/>
            <ac:picMk id="4" creationId="{149B3CE0-022D-7556-FD66-E7F246D288E4}"/>
          </ac:picMkLst>
        </pc:picChg>
        <pc:picChg chg="add mod">
          <ac:chgData name="Alena Štruncová" userId="S::struncova.alena@evokace.cz::384801b5-45c4-4b52-ab38-ce3957d9cb5d" providerId="AD" clId="Web-{9A370C03-BFBE-4875-B1DB-44C6F094D39B}" dt="2022-06-08T11:05:15.550" v="16" actId="1076"/>
          <ac:picMkLst>
            <pc:docMk/>
            <pc:sldMk cId="2270324296" sldId="269"/>
            <ac:picMk id="5" creationId="{28ED33DB-F848-2CD1-6A8B-FEC0A4925332}"/>
          </ac:picMkLst>
        </pc:picChg>
      </pc:sldChg>
      <pc:sldChg chg="add del replId">
        <pc:chgData name="Alena Štruncová" userId="S::struncova.alena@evokace.cz::384801b5-45c4-4b52-ab38-ce3957d9cb5d" providerId="AD" clId="Web-{9A370C03-BFBE-4875-B1DB-44C6F094D39B}" dt="2022-06-08T11:04:05.939" v="2"/>
        <pc:sldMkLst>
          <pc:docMk/>
          <pc:sldMk cId="1712663974" sldId="270"/>
        </pc:sldMkLst>
      </pc:sldChg>
    </pc:docChg>
  </pc:docChgLst>
  <pc:docChgLst>
    <pc:chgData name="Alena Štruncová" userId="S::struncova.alena@evokace.cz::384801b5-45c4-4b52-ab38-ce3957d9cb5d" providerId="AD" clId="Web-{9EA4ED84-3B95-4064-8605-6C3F99BFC89A}"/>
    <pc:docChg chg="addSld modSld">
      <pc:chgData name="Alena Štruncová" userId="S::struncova.alena@evokace.cz::384801b5-45c4-4b52-ab38-ce3957d9cb5d" providerId="AD" clId="Web-{9EA4ED84-3B95-4064-8605-6C3F99BFC89A}" dt="2022-05-30T06:38:05.198" v="15"/>
      <pc:docMkLst>
        <pc:docMk/>
      </pc:docMkLst>
      <pc:sldChg chg="modSp">
        <pc:chgData name="Alena Štruncová" userId="S::struncova.alena@evokace.cz::384801b5-45c4-4b52-ab38-ce3957d9cb5d" providerId="AD" clId="Web-{9EA4ED84-3B95-4064-8605-6C3F99BFC89A}" dt="2022-05-30T06:37:54.932" v="14" actId="20577"/>
        <pc:sldMkLst>
          <pc:docMk/>
          <pc:sldMk cId="3799523001" sldId="256"/>
        </pc:sldMkLst>
        <pc:spChg chg="mod">
          <ac:chgData name="Alena Štruncová" userId="S::struncova.alena@evokace.cz::384801b5-45c4-4b52-ab38-ce3957d9cb5d" providerId="AD" clId="Web-{9EA4ED84-3B95-4064-8605-6C3F99BFC89A}" dt="2022-05-30T06:37:17.744" v="6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Alena Štruncová" userId="S::struncova.alena@evokace.cz::384801b5-45c4-4b52-ab38-ce3957d9cb5d" providerId="AD" clId="Web-{9EA4ED84-3B95-4064-8605-6C3F99BFC89A}" dt="2022-05-30T06:37:54.932" v="14" actId="20577"/>
          <ac:spMkLst>
            <pc:docMk/>
            <pc:sldMk cId="3799523001" sldId="256"/>
            <ac:spMk id="3" creationId="{00000000-0000-0000-0000-000000000000}"/>
          </ac:spMkLst>
        </pc:spChg>
      </pc:sldChg>
      <pc:sldChg chg="new">
        <pc:chgData name="Alena Štruncová" userId="S::struncova.alena@evokace.cz::384801b5-45c4-4b52-ab38-ce3957d9cb5d" providerId="AD" clId="Web-{9EA4ED84-3B95-4064-8605-6C3F99BFC89A}" dt="2022-05-30T06:38:05.198" v="15"/>
        <pc:sldMkLst>
          <pc:docMk/>
          <pc:sldMk cId="3181279107" sldId="257"/>
        </pc:sldMkLst>
      </pc:sldChg>
    </pc:docChg>
  </pc:docChgLst>
  <pc:docChgLst>
    <pc:chgData name="Eliška Larvová" userId="S::larvova.eliska@zsmarese.cz::94fc3bc2-14f7-410c-af3b-7cc79b4f26ab" providerId="AD" clId="Web-{79606A00-E53C-77AB-7A54-9CD76F8B8B52}"/>
    <pc:docChg chg="modSld">
      <pc:chgData name="Eliška Larvová" userId="S::larvova.eliska@zsmarese.cz::94fc3bc2-14f7-410c-af3b-7cc79b4f26ab" providerId="AD" clId="Web-{79606A00-E53C-77AB-7A54-9CD76F8B8B52}" dt="2022-06-12T20:28:30.295" v="0" actId="1076"/>
      <pc:docMkLst>
        <pc:docMk/>
      </pc:docMkLst>
      <pc:sldChg chg="modSp">
        <pc:chgData name="Eliška Larvová" userId="S::larvova.eliska@zsmarese.cz::94fc3bc2-14f7-410c-af3b-7cc79b4f26ab" providerId="AD" clId="Web-{79606A00-E53C-77AB-7A54-9CD76F8B8B52}" dt="2022-06-12T20:28:30.295" v="0" actId="1076"/>
        <pc:sldMkLst>
          <pc:docMk/>
          <pc:sldMk cId="3799523001" sldId="256"/>
        </pc:sldMkLst>
        <pc:spChg chg="mod">
          <ac:chgData name="Eliška Larvová" userId="S::larvova.eliska@zsmarese.cz::94fc3bc2-14f7-410c-af3b-7cc79b4f26ab" providerId="AD" clId="Web-{79606A00-E53C-77AB-7A54-9CD76F8B8B52}" dt="2022-06-12T20:28:30.295" v="0" actId="1076"/>
          <ac:spMkLst>
            <pc:docMk/>
            <pc:sldMk cId="3799523001" sldId="256"/>
            <ac:spMk id="3" creationId="{00000000-0000-0000-0000-000000000000}"/>
          </ac:spMkLst>
        </pc:spChg>
      </pc:sldChg>
    </pc:docChg>
  </pc:docChgLst>
  <pc:docChgLst>
    <pc:chgData name="Alena Štruncová" userId="S::struncova.alena@evokace.cz::384801b5-45c4-4b52-ab38-ce3957d9cb5d" providerId="AD" clId="Web-{DE034910-0244-44C9-B5D1-AF9824C15163}"/>
    <pc:docChg chg="addSld modSld sldOrd">
      <pc:chgData name="Alena Štruncová" userId="S::struncova.alena@evokace.cz::384801b5-45c4-4b52-ab38-ce3957d9cb5d" providerId="AD" clId="Web-{DE034910-0244-44C9-B5D1-AF9824C15163}" dt="2022-05-31T06:45:15.239" v="119" actId="20577"/>
      <pc:docMkLst>
        <pc:docMk/>
      </pc:docMkLst>
      <pc:sldChg chg="addSp modSp mod setBg">
        <pc:chgData name="Alena Štruncová" userId="S::struncova.alena@evokace.cz::384801b5-45c4-4b52-ab38-ce3957d9cb5d" providerId="AD" clId="Web-{DE034910-0244-44C9-B5D1-AF9824C15163}" dt="2022-05-31T06:20:30.289" v="6" actId="1076"/>
        <pc:sldMkLst>
          <pc:docMk/>
          <pc:sldMk cId="4235631854" sldId="258"/>
        </pc:sldMkLst>
        <pc:spChg chg="mod">
          <ac:chgData name="Alena Štruncová" userId="S::struncova.alena@evokace.cz::384801b5-45c4-4b52-ab38-ce3957d9cb5d" providerId="AD" clId="Web-{DE034910-0244-44C9-B5D1-AF9824C15163}" dt="2022-05-31T06:20:07.367" v="4" actId="1076"/>
          <ac:spMkLst>
            <pc:docMk/>
            <pc:sldMk cId="4235631854" sldId="258"/>
            <ac:spMk id="2" creationId="{51EEAFB3-5B7D-06DC-28C6-99C2B6801109}"/>
          </ac:spMkLst>
        </pc:spChg>
        <pc:spChg chg="add mod">
          <ac:chgData name="Alena Štruncová" userId="S::struncova.alena@evokace.cz::384801b5-45c4-4b52-ab38-ce3957d9cb5d" providerId="AD" clId="Web-{DE034910-0244-44C9-B5D1-AF9824C15163}" dt="2022-05-31T06:20:30.289" v="6" actId="1076"/>
          <ac:spMkLst>
            <pc:docMk/>
            <pc:sldMk cId="4235631854" sldId="258"/>
            <ac:spMk id="9" creationId="{44F47B78-728A-EF53-F412-B8641F071250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19:44.929" v="2"/>
          <ac:spMkLst>
            <pc:docMk/>
            <pc:sldMk cId="4235631854" sldId="258"/>
            <ac:spMk id="12" creationId="{21AC6A30-4F22-4C0F-B278-19C5B8A80C55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19:44.929" v="2"/>
          <ac:spMkLst>
            <pc:docMk/>
            <pc:sldMk cId="4235631854" sldId="258"/>
            <ac:spMk id="14" creationId="{BB4335AD-65B1-44E4-90AF-264024FE4BD2}"/>
          </ac:spMkLst>
        </pc:spChg>
        <pc:picChg chg="mod">
          <ac:chgData name="Alena Štruncová" userId="S::struncova.alena@evokace.cz::384801b5-45c4-4b52-ab38-ce3957d9cb5d" providerId="AD" clId="Web-{DE034910-0244-44C9-B5D1-AF9824C15163}" dt="2022-05-31T06:19:44.929" v="2"/>
          <ac:picMkLst>
            <pc:docMk/>
            <pc:sldMk cId="4235631854" sldId="258"/>
            <ac:picMk id="4" creationId="{0BE79BB3-9C2B-B5EA-BB45-E4ECD22B0719}"/>
          </ac:picMkLst>
        </pc:picChg>
        <pc:picChg chg="mod">
          <ac:chgData name="Alena Štruncová" userId="S::struncova.alena@evokace.cz::384801b5-45c4-4b52-ab38-ce3957d9cb5d" providerId="AD" clId="Web-{DE034910-0244-44C9-B5D1-AF9824C15163}" dt="2022-05-31T06:19:44.929" v="2"/>
          <ac:picMkLst>
            <pc:docMk/>
            <pc:sldMk cId="4235631854" sldId="258"/>
            <ac:picMk id="5" creationId="{FE89C297-0193-DDB3-D808-DC6CC1276C7F}"/>
          </ac:picMkLst>
        </pc:picChg>
      </pc:sldChg>
      <pc:sldChg chg="addSp delSp modSp mod setBg">
        <pc:chgData name="Alena Štruncová" userId="S::struncova.alena@evokace.cz::384801b5-45c4-4b52-ab38-ce3957d9cb5d" providerId="AD" clId="Web-{DE034910-0244-44C9-B5D1-AF9824C15163}" dt="2022-05-31T06:28:23.272" v="15" actId="14100"/>
        <pc:sldMkLst>
          <pc:docMk/>
          <pc:sldMk cId="667123377" sldId="259"/>
        </pc:sldMkLst>
        <pc:spChg chg="mod">
          <ac:chgData name="Alena Štruncová" userId="S::struncova.alena@evokace.cz::384801b5-45c4-4b52-ab38-ce3957d9cb5d" providerId="AD" clId="Web-{DE034910-0244-44C9-B5D1-AF9824C15163}" dt="2022-05-31T06:28:23.272" v="15" actId="14100"/>
          <ac:spMkLst>
            <pc:docMk/>
            <pc:sldMk cId="667123377" sldId="259"/>
            <ac:spMk id="2" creationId="{038C9822-FCCA-908A-C74B-9686138FC640}"/>
          </ac:spMkLst>
        </pc:spChg>
        <pc:spChg chg="del">
          <ac:chgData name="Alena Štruncová" userId="S::struncova.alena@evokace.cz::384801b5-45c4-4b52-ab38-ce3957d9cb5d" providerId="AD" clId="Web-{DE034910-0244-44C9-B5D1-AF9824C15163}" dt="2022-05-31T06:23:02.325" v="7"/>
          <ac:spMkLst>
            <pc:docMk/>
            <pc:sldMk cId="667123377" sldId="259"/>
            <ac:spMk id="3" creationId="{82BEE0B8-3F77-FA03-BDA6-173BB30F8ED3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28:05.490" v="12"/>
          <ac:spMkLst>
            <pc:docMk/>
            <pc:sldMk cId="667123377" sldId="259"/>
            <ac:spMk id="10" creationId="{AC0749D4-5D79-415F-A4FE-C04AA9FAF637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28:05.490" v="12"/>
          <ac:spMkLst>
            <pc:docMk/>
            <pc:sldMk cId="667123377" sldId="259"/>
            <ac:spMk id="12" creationId="{E8C1EE2C-97A4-4801-8BC8-9D18F259BDAD}"/>
          </ac:spMkLst>
        </pc:spChg>
        <pc:picChg chg="add mod ord">
          <ac:chgData name="Alena Štruncová" userId="S::struncova.alena@evokace.cz::384801b5-45c4-4b52-ab38-ce3957d9cb5d" providerId="AD" clId="Web-{DE034910-0244-44C9-B5D1-AF9824C15163}" dt="2022-05-31T06:28:05.490" v="12"/>
          <ac:picMkLst>
            <pc:docMk/>
            <pc:sldMk cId="667123377" sldId="259"/>
            <ac:picMk id="4" creationId="{671F1438-4BAA-D5A6-0BBB-120944826E00}"/>
          </ac:picMkLst>
        </pc:picChg>
        <pc:picChg chg="add mod">
          <ac:chgData name="Alena Štruncová" userId="S::struncova.alena@evokace.cz::384801b5-45c4-4b52-ab38-ce3957d9cb5d" providerId="AD" clId="Web-{DE034910-0244-44C9-B5D1-AF9824C15163}" dt="2022-05-31T06:28:12.318" v="13" actId="1076"/>
          <ac:picMkLst>
            <pc:docMk/>
            <pc:sldMk cId="667123377" sldId="259"/>
            <ac:picMk id="5" creationId="{245A96E1-0A0F-ECAD-61AE-FD84B4FBCC92}"/>
          </ac:picMkLst>
        </pc:picChg>
      </pc:sldChg>
      <pc:sldChg chg="addSp delSp modSp mod ord setBg">
        <pc:chgData name="Alena Štruncová" userId="S::struncova.alena@evokace.cz::384801b5-45c4-4b52-ab38-ce3957d9cb5d" providerId="AD" clId="Web-{DE034910-0244-44C9-B5D1-AF9824C15163}" dt="2022-05-31T06:43:31.533" v="72"/>
        <pc:sldMkLst>
          <pc:docMk/>
          <pc:sldMk cId="4045100051" sldId="260"/>
        </pc:sldMkLst>
        <pc:spChg chg="mod ord">
          <ac:chgData name="Alena Štruncová" userId="S::struncova.alena@evokace.cz::384801b5-45c4-4b52-ab38-ce3957d9cb5d" providerId="AD" clId="Web-{DE034910-0244-44C9-B5D1-AF9824C15163}" dt="2022-05-31T06:31:56.419" v="26"/>
          <ac:spMkLst>
            <pc:docMk/>
            <pc:sldMk cId="4045100051" sldId="260"/>
            <ac:spMk id="2" creationId="{D665FBA5-5C0B-866E-6A1D-34214E79F2FC}"/>
          </ac:spMkLst>
        </pc:spChg>
        <pc:spChg chg="del">
          <ac:chgData name="Alena Štruncová" userId="S::struncova.alena@evokace.cz::384801b5-45c4-4b52-ab38-ce3957d9cb5d" providerId="AD" clId="Web-{DE034910-0244-44C9-B5D1-AF9824C15163}" dt="2022-05-31T06:31:52.528" v="25"/>
          <ac:spMkLst>
            <pc:docMk/>
            <pc:sldMk cId="4045100051" sldId="260"/>
            <ac:spMk id="3" creationId="{90C8269D-19E6-5ACE-6D0B-8983A1B17A72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31:56.419" v="26"/>
          <ac:spMkLst>
            <pc:docMk/>
            <pc:sldMk cId="4045100051" sldId="260"/>
            <ac:spMk id="9" creationId="{37C89E4B-3C9F-44B9-8B86-D9E3D112D8EC}"/>
          </ac:spMkLst>
        </pc:spChg>
        <pc:picChg chg="add mod ord">
          <ac:chgData name="Alena Štruncová" userId="S::struncova.alena@evokace.cz::384801b5-45c4-4b52-ab38-ce3957d9cb5d" providerId="AD" clId="Web-{DE034910-0244-44C9-B5D1-AF9824C15163}" dt="2022-05-31T06:31:56.419" v="26"/>
          <ac:picMkLst>
            <pc:docMk/>
            <pc:sldMk cId="4045100051" sldId="260"/>
            <ac:picMk id="4" creationId="{9E9666F2-C8C0-7C74-B0BE-7D2561BF13FE}"/>
          </ac:picMkLst>
        </pc:picChg>
        <pc:cxnChg chg="add">
          <ac:chgData name="Alena Štruncová" userId="S::struncova.alena@evokace.cz::384801b5-45c4-4b52-ab38-ce3957d9cb5d" providerId="AD" clId="Web-{DE034910-0244-44C9-B5D1-AF9824C15163}" dt="2022-05-31T06:31:56.419" v="26"/>
          <ac:cxnSpMkLst>
            <pc:docMk/>
            <pc:sldMk cId="4045100051" sldId="260"/>
            <ac:cxnSpMk id="11" creationId="{AA2EAA10-076F-46BD-8F0F-B9A2FB77A85C}"/>
          </ac:cxnSpMkLst>
        </pc:cxnChg>
        <pc:cxnChg chg="add">
          <ac:chgData name="Alena Štruncová" userId="S::struncova.alena@evokace.cz::384801b5-45c4-4b52-ab38-ce3957d9cb5d" providerId="AD" clId="Web-{DE034910-0244-44C9-B5D1-AF9824C15163}" dt="2022-05-31T06:31:56.419" v="26"/>
          <ac:cxnSpMkLst>
            <pc:docMk/>
            <pc:sldMk cId="4045100051" sldId="260"/>
            <ac:cxnSpMk id="13" creationId="{D891E407-403B-4764-86C9-33A56D3BCAA3}"/>
          </ac:cxnSpMkLst>
        </pc:cxnChg>
      </pc:sldChg>
      <pc:sldChg chg="addSp delSp modSp mod setBg">
        <pc:chgData name="Alena Štruncová" userId="S::struncova.alena@evokace.cz::384801b5-45c4-4b52-ab38-ce3957d9cb5d" providerId="AD" clId="Web-{DE034910-0244-44C9-B5D1-AF9824C15163}" dt="2022-05-31T06:30:51.245" v="24"/>
        <pc:sldMkLst>
          <pc:docMk/>
          <pc:sldMk cId="835934314" sldId="261"/>
        </pc:sldMkLst>
        <pc:spChg chg="mod ord">
          <ac:chgData name="Alena Štruncová" userId="S::struncova.alena@evokace.cz::384801b5-45c4-4b52-ab38-ce3957d9cb5d" providerId="AD" clId="Web-{DE034910-0244-44C9-B5D1-AF9824C15163}" dt="2022-05-31T06:30:51.245" v="23"/>
          <ac:spMkLst>
            <pc:docMk/>
            <pc:sldMk cId="835934314" sldId="261"/>
            <ac:spMk id="2" creationId="{1822447F-6341-F95D-A5F3-900463DEDCFA}"/>
          </ac:spMkLst>
        </pc:spChg>
        <pc:spChg chg="del">
          <ac:chgData name="Alena Štruncová" userId="S::struncova.alena@evokace.cz::384801b5-45c4-4b52-ab38-ce3957d9cb5d" providerId="AD" clId="Web-{DE034910-0244-44C9-B5D1-AF9824C15163}" dt="2022-05-31T06:29:22.649" v="16"/>
          <ac:spMkLst>
            <pc:docMk/>
            <pc:sldMk cId="835934314" sldId="261"/>
            <ac:spMk id="3" creationId="{97DB8577-7164-A444-0D39-835BFCA205DB}"/>
          </ac:spMkLst>
        </pc:spChg>
        <pc:spChg chg="add del">
          <ac:chgData name="Alena Štruncová" userId="S::struncova.alena@evokace.cz::384801b5-45c4-4b52-ab38-ce3957d9cb5d" providerId="AD" clId="Web-{DE034910-0244-44C9-B5D1-AF9824C15163}" dt="2022-05-31T06:30:51.245" v="24"/>
          <ac:spMkLst>
            <pc:docMk/>
            <pc:sldMk cId="835934314" sldId="261"/>
            <ac:spMk id="9" creationId="{37C89E4B-3C9F-44B9-8B86-D9E3D112D8EC}"/>
          </ac:spMkLst>
        </pc:spChg>
        <pc:spChg chg="add del">
          <ac:chgData name="Alena Štruncová" userId="S::struncova.alena@evokace.cz::384801b5-45c4-4b52-ab38-ce3957d9cb5d" providerId="AD" clId="Web-{DE034910-0244-44C9-B5D1-AF9824C15163}" dt="2022-05-31T06:30:51.245" v="23"/>
          <ac:spMkLst>
            <pc:docMk/>
            <pc:sldMk cId="835934314" sldId="261"/>
            <ac:spMk id="18" creationId="{A4AC5506-6312-4701-8D3C-40187889A947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30:51.245" v="24"/>
          <ac:spMkLst>
            <pc:docMk/>
            <pc:sldMk cId="835934314" sldId="261"/>
            <ac:spMk id="21" creationId="{37C89E4B-3C9F-44B9-8B86-D9E3D112D8EC}"/>
          </ac:spMkLst>
        </pc:spChg>
        <pc:picChg chg="add mod ord">
          <ac:chgData name="Alena Štruncová" userId="S::struncova.alena@evokace.cz::384801b5-45c4-4b52-ab38-ce3957d9cb5d" providerId="AD" clId="Web-{DE034910-0244-44C9-B5D1-AF9824C15163}" dt="2022-05-31T06:30:51.245" v="24"/>
          <ac:picMkLst>
            <pc:docMk/>
            <pc:sldMk cId="835934314" sldId="261"/>
            <ac:picMk id="4" creationId="{D6B26AE7-9C3A-3B4A-8887-3CF957242A71}"/>
          </ac:picMkLst>
        </pc:picChg>
        <pc:cxnChg chg="add del">
          <ac:chgData name="Alena Štruncová" userId="S::struncova.alena@evokace.cz::384801b5-45c4-4b52-ab38-ce3957d9cb5d" providerId="AD" clId="Web-{DE034910-0244-44C9-B5D1-AF9824C15163}" dt="2022-05-31T06:30:51.245" v="24"/>
          <ac:cxnSpMkLst>
            <pc:docMk/>
            <pc:sldMk cId="835934314" sldId="261"/>
            <ac:cxnSpMk id="11" creationId="{AA2EAA10-076F-46BD-8F0F-B9A2FB77A85C}"/>
          </ac:cxnSpMkLst>
        </pc:cxnChg>
        <pc:cxnChg chg="add del">
          <ac:chgData name="Alena Štruncová" userId="S::struncova.alena@evokace.cz::384801b5-45c4-4b52-ab38-ce3957d9cb5d" providerId="AD" clId="Web-{DE034910-0244-44C9-B5D1-AF9824C15163}" dt="2022-05-31T06:30:51.245" v="24"/>
          <ac:cxnSpMkLst>
            <pc:docMk/>
            <pc:sldMk cId="835934314" sldId="261"/>
            <ac:cxnSpMk id="13" creationId="{D891E407-403B-4764-86C9-33A56D3BCAA3}"/>
          </ac:cxnSpMkLst>
        </pc:cxnChg>
        <pc:cxnChg chg="add">
          <ac:chgData name="Alena Štruncová" userId="S::struncova.alena@evokace.cz::384801b5-45c4-4b52-ab38-ce3957d9cb5d" providerId="AD" clId="Web-{DE034910-0244-44C9-B5D1-AF9824C15163}" dt="2022-05-31T06:30:51.245" v="24"/>
          <ac:cxnSpMkLst>
            <pc:docMk/>
            <pc:sldMk cId="835934314" sldId="261"/>
            <ac:cxnSpMk id="20" creationId="{AA2EAA10-076F-46BD-8F0F-B9A2FB77A85C}"/>
          </ac:cxnSpMkLst>
        </pc:cxnChg>
        <pc:cxnChg chg="add">
          <ac:chgData name="Alena Štruncová" userId="S::struncova.alena@evokace.cz::384801b5-45c4-4b52-ab38-ce3957d9cb5d" providerId="AD" clId="Web-{DE034910-0244-44C9-B5D1-AF9824C15163}" dt="2022-05-31T06:30:51.245" v="24"/>
          <ac:cxnSpMkLst>
            <pc:docMk/>
            <pc:sldMk cId="835934314" sldId="261"/>
            <ac:cxnSpMk id="22" creationId="{D891E407-403B-4764-86C9-33A56D3BCAA3}"/>
          </ac:cxnSpMkLst>
        </pc:cxnChg>
      </pc:sldChg>
      <pc:sldChg chg="addSp delSp modSp new mod setBg">
        <pc:chgData name="Alena Štruncová" userId="S::struncova.alena@evokace.cz::384801b5-45c4-4b52-ab38-ce3957d9cb5d" providerId="AD" clId="Web-{DE034910-0244-44C9-B5D1-AF9824C15163}" dt="2022-05-31T06:39:25.932" v="45"/>
        <pc:sldMkLst>
          <pc:docMk/>
          <pc:sldMk cId="324401076" sldId="263"/>
        </pc:sldMkLst>
        <pc:spChg chg="mod">
          <ac:chgData name="Alena Štruncová" userId="S::struncova.alena@evokace.cz::384801b5-45c4-4b52-ab38-ce3957d9cb5d" providerId="AD" clId="Web-{DE034910-0244-44C9-B5D1-AF9824C15163}" dt="2022-05-31T06:39:25.932" v="45"/>
          <ac:spMkLst>
            <pc:docMk/>
            <pc:sldMk cId="324401076" sldId="263"/>
            <ac:spMk id="2" creationId="{85672C52-EE60-5272-778D-B6B3DB538506}"/>
          </ac:spMkLst>
        </pc:spChg>
        <pc:spChg chg="del">
          <ac:chgData name="Alena Štruncová" userId="S::struncova.alena@evokace.cz::384801b5-45c4-4b52-ab38-ce3957d9cb5d" providerId="AD" clId="Web-{DE034910-0244-44C9-B5D1-AF9824C15163}" dt="2022-05-31T06:39:07.416" v="42"/>
          <ac:spMkLst>
            <pc:docMk/>
            <pc:sldMk cId="324401076" sldId="263"/>
            <ac:spMk id="3" creationId="{1DC744C2-C63B-6AD6-AC1D-5764ABC44B50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39:25.932" v="45"/>
          <ac:spMkLst>
            <pc:docMk/>
            <pc:sldMk cId="324401076" sldId="263"/>
            <ac:spMk id="10" creationId="{AC0749D4-5D79-415F-A4FE-C04AA9FAF637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39:25.932" v="45"/>
          <ac:spMkLst>
            <pc:docMk/>
            <pc:sldMk cId="324401076" sldId="263"/>
            <ac:spMk id="12" creationId="{E8C1EE2C-97A4-4801-8BC8-9D18F259BDAD}"/>
          </ac:spMkLst>
        </pc:spChg>
        <pc:picChg chg="add mod ord">
          <ac:chgData name="Alena Štruncová" userId="S::struncova.alena@evokace.cz::384801b5-45c4-4b52-ab38-ce3957d9cb5d" providerId="AD" clId="Web-{DE034910-0244-44C9-B5D1-AF9824C15163}" dt="2022-05-31T06:39:25.932" v="45"/>
          <ac:picMkLst>
            <pc:docMk/>
            <pc:sldMk cId="324401076" sldId="263"/>
            <ac:picMk id="4" creationId="{B51A4132-D310-89B7-E65C-F26A8D17561B}"/>
          </ac:picMkLst>
        </pc:picChg>
        <pc:picChg chg="add mod">
          <ac:chgData name="Alena Štruncová" userId="S::struncova.alena@evokace.cz::384801b5-45c4-4b52-ab38-ce3957d9cb5d" providerId="AD" clId="Web-{DE034910-0244-44C9-B5D1-AF9824C15163}" dt="2022-05-31T06:39:25.932" v="45"/>
          <ac:picMkLst>
            <pc:docMk/>
            <pc:sldMk cId="324401076" sldId="263"/>
            <ac:picMk id="5" creationId="{E30F0836-4D48-0DAD-D424-2B1D448E29F6}"/>
          </ac:picMkLst>
        </pc:picChg>
      </pc:sldChg>
      <pc:sldChg chg="addSp delSp modSp new mod ord setBg">
        <pc:chgData name="Alena Štruncová" userId="S::struncova.alena@evokace.cz::384801b5-45c4-4b52-ab38-ce3957d9cb5d" providerId="AD" clId="Web-{DE034910-0244-44C9-B5D1-AF9824C15163}" dt="2022-05-31T06:43:50.049" v="73"/>
        <pc:sldMkLst>
          <pc:docMk/>
          <pc:sldMk cId="2129914011" sldId="264"/>
        </pc:sldMkLst>
        <pc:spChg chg="mod">
          <ac:chgData name="Alena Štruncová" userId="S::struncova.alena@evokace.cz::384801b5-45c4-4b52-ab38-ce3957d9cb5d" providerId="AD" clId="Web-{DE034910-0244-44C9-B5D1-AF9824C15163}" dt="2022-05-31T06:41:33.795" v="62"/>
          <ac:spMkLst>
            <pc:docMk/>
            <pc:sldMk cId="2129914011" sldId="264"/>
            <ac:spMk id="2" creationId="{8E413EF3-C3C0-B165-9020-ECDC0DD7D374}"/>
          </ac:spMkLst>
        </pc:spChg>
        <pc:spChg chg="del">
          <ac:chgData name="Alena Štruncová" userId="S::struncova.alena@evokace.cz::384801b5-45c4-4b52-ab38-ce3957d9cb5d" providerId="AD" clId="Web-{DE034910-0244-44C9-B5D1-AF9824C15163}" dt="2022-05-31T06:40:27.496" v="57"/>
          <ac:spMkLst>
            <pc:docMk/>
            <pc:sldMk cId="2129914011" sldId="264"/>
            <ac:spMk id="3" creationId="{CB92AB38-6E6B-5EE6-FC30-471AAE140BE5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41:33.795" v="62"/>
          <ac:spMkLst>
            <pc:docMk/>
            <pc:sldMk cId="2129914011" sldId="264"/>
            <ac:spMk id="10" creationId="{AC0749D4-5D79-415F-A4FE-C04AA9FAF637}"/>
          </ac:spMkLst>
        </pc:spChg>
        <pc:spChg chg="add">
          <ac:chgData name="Alena Štruncová" userId="S::struncova.alena@evokace.cz::384801b5-45c4-4b52-ab38-ce3957d9cb5d" providerId="AD" clId="Web-{DE034910-0244-44C9-B5D1-AF9824C15163}" dt="2022-05-31T06:41:33.795" v="62"/>
          <ac:spMkLst>
            <pc:docMk/>
            <pc:sldMk cId="2129914011" sldId="264"/>
            <ac:spMk id="12" creationId="{E8C1EE2C-97A4-4801-8BC8-9D18F259BDAD}"/>
          </ac:spMkLst>
        </pc:spChg>
        <pc:picChg chg="add mod ord">
          <ac:chgData name="Alena Štruncová" userId="S::struncova.alena@evokace.cz::384801b5-45c4-4b52-ab38-ce3957d9cb5d" providerId="AD" clId="Web-{DE034910-0244-44C9-B5D1-AF9824C15163}" dt="2022-05-31T06:41:33.795" v="62"/>
          <ac:picMkLst>
            <pc:docMk/>
            <pc:sldMk cId="2129914011" sldId="264"/>
            <ac:picMk id="4" creationId="{3DBEE5DC-0330-8C17-2740-2734A2B782CB}"/>
          </ac:picMkLst>
        </pc:picChg>
        <pc:picChg chg="add mod">
          <ac:chgData name="Alena Štruncová" userId="S::struncova.alena@evokace.cz::384801b5-45c4-4b52-ab38-ce3957d9cb5d" providerId="AD" clId="Web-{DE034910-0244-44C9-B5D1-AF9824C15163}" dt="2022-05-31T06:41:33.795" v="62"/>
          <ac:picMkLst>
            <pc:docMk/>
            <pc:sldMk cId="2129914011" sldId="264"/>
            <ac:picMk id="5" creationId="{8C1344A9-8F94-C871-7F89-BD06BED23739}"/>
          </ac:picMkLst>
        </pc:picChg>
      </pc:sldChg>
      <pc:sldChg chg="modSp new">
        <pc:chgData name="Alena Štruncová" userId="S::struncova.alena@evokace.cz::384801b5-45c4-4b52-ab38-ce3957d9cb5d" providerId="AD" clId="Web-{DE034910-0244-44C9-B5D1-AF9824C15163}" dt="2022-05-31T06:43:03.001" v="71" actId="20577"/>
        <pc:sldMkLst>
          <pc:docMk/>
          <pc:sldMk cId="351443615" sldId="265"/>
        </pc:sldMkLst>
        <pc:spChg chg="mod">
          <ac:chgData name="Alena Štruncová" userId="S::struncova.alena@evokace.cz::384801b5-45c4-4b52-ab38-ce3957d9cb5d" providerId="AD" clId="Web-{DE034910-0244-44C9-B5D1-AF9824C15163}" dt="2022-05-31T06:43:03.001" v="71" actId="20577"/>
          <ac:spMkLst>
            <pc:docMk/>
            <pc:sldMk cId="351443615" sldId="265"/>
            <ac:spMk id="2" creationId="{9F98569E-7684-D7E5-08B6-13221500CDDA}"/>
          </ac:spMkLst>
        </pc:spChg>
      </pc:sldChg>
      <pc:sldChg chg="modSp new">
        <pc:chgData name="Alena Štruncová" userId="S::struncova.alena@evokace.cz::384801b5-45c4-4b52-ab38-ce3957d9cb5d" providerId="AD" clId="Web-{DE034910-0244-44C9-B5D1-AF9824C15163}" dt="2022-05-31T06:45:15.239" v="119" actId="20577"/>
        <pc:sldMkLst>
          <pc:docMk/>
          <pc:sldMk cId="1359435088" sldId="266"/>
        </pc:sldMkLst>
        <pc:spChg chg="mod">
          <ac:chgData name="Alena Štruncová" userId="S::struncova.alena@evokace.cz::384801b5-45c4-4b52-ab38-ce3957d9cb5d" providerId="AD" clId="Web-{DE034910-0244-44C9-B5D1-AF9824C15163}" dt="2022-05-31T06:44:18.378" v="79" actId="20577"/>
          <ac:spMkLst>
            <pc:docMk/>
            <pc:sldMk cId="1359435088" sldId="266"/>
            <ac:spMk id="2" creationId="{CC049069-BFA4-7A5B-D575-03C212E3B9E5}"/>
          </ac:spMkLst>
        </pc:spChg>
        <pc:spChg chg="mod">
          <ac:chgData name="Alena Štruncová" userId="S::struncova.alena@evokace.cz::384801b5-45c4-4b52-ab38-ce3957d9cb5d" providerId="AD" clId="Web-{DE034910-0244-44C9-B5D1-AF9824C15163}" dt="2022-05-31T06:45:15.239" v="119" actId="20577"/>
          <ac:spMkLst>
            <pc:docMk/>
            <pc:sldMk cId="1359435088" sldId="266"/>
            <ac:spMk id="3" creationId="{F633DB4E-4CD7-7CA2-132F-4A97A38BD16B}"/>
          </ac:spMkLst>
        </pc:spChg>
      </pc:sldChg>
    </pc:docChg>
  </pc:docChgLst>
  <pc:docChgLst>
    <pc:chgData name="Eliška Larvová" userId="S::larvova.eliska@zsmarese.cz::94fc3bc2-14f7-410c-af3b-7cc79b4f26ab" providerId="AD" clId="Web-{0326540C-EC5E-3095-530F-DA3143FE2165}"/>
    <pc:docChg chg="addSld delSld modSld">
      <pc:chgData name="Eliška Larvová" userId="S::larvova.eliska@zsmarese.cz::94fc3bc2-14f7-410c-af3b-7cc79b4f26ab" providerId="AD" clId="Web-{0326540C-EC5E-3095-530F-DA3143FE2165}" dt="2022-05-31T07:08:34.747" v="40" actId="1076"/>
      <pc:docMkLst>
        <pc:docMk/>
      </pc:docMkLst>
      <pc:sldChg chg="addSp modSp del">
        <pc:chgData name="Eliška Larvová" userId="S::larvova.eliska@zsmarese.cz::94fc3bc2-14f7-410c-af3b-7cc79b4f26ab" providerId="AD" clId="Web-{0326540C-EC5E-3095-530F-DA3143FE2165}" dt="2022-05-31T07:07:34.730" v="34"/>
        <pc:sldMkLst>
          <pc:docMk/>
          <pc:sldMk cId="1359435088" sldId="266"/>
        </pc:sldMkLst>
        <pc:spChg chg="mod">
          <ac:chgData name="Eliška Larvová" userId="S::larvova.eliska@zsmarese.cz::94fc3bc2-14f7-410c-af3b-7cc79b4f26ab" providerId="AD" clId="Web-{0326540C-EC5E-3095-530F-DA3143FE2165}" dt="2022-05-31T07:00:18.030" v="7" actId="20577"/>
          <ac:spMkLst>
            <pc:docMk/>
            <pc:sldMk cId="1359435088" sldId="266"/>
            <ac:spMk id="2" creationId="{CC049069-BFA4-7A5B-D575-03C212E3B9E5}"/>
          </ac:spMkLst>
        </pc:spChg>
        <pc:picChg chg="add mod">
          <ac:chgData name="Eliška Larvová" userId="S::larvova.eliska@zsmarese.cz::94fc3bc2-14f7-410c-af3b-7cc79b4f26ab" providerId="AD" clId="Web-{0326540C-EC5E-3095-530F-DA3143FE2165}" dt="2022-05-31T07:04:54.444" v="9" actId="14100"/>
          <ac:picMkLst>
            <pc:docMk/>
            <pc:sldMk cId="1359435088" sldId="266"/>
            <ac:picMk id="4" creationId="{82BB3EE1-F3AA-E7D5-0730-10867EB2068E}"/>
          </ac:picMkLst>
        </pc:picChg>
      </pc:sldChg>
      <pc:sldChg chg="addSp delSp modSp add replId">
        <pc:chgData name="Eliška Larvová" userId="S::larvova.eliska@zsmarese.cz::94fc3bc2-14f7-410c-af3b-7cc79b4f26ab" providerId="AD" clId="Web-{0326540C-EC5E-3095-530F-DA3143FE2165}" dt="2022-05-31T07:08:34.747" v="40" actId="1076"/>
        <pc:sldMkLst>
          <pc:docMk/>
          <pc:sldMk cId="1125245266" sldId="267"/>
        </pc:sldMkLst>
        <pc:spChg chg="mod ord">
          <ac:chgData name="Eliška Larvová" userId="S::larvova.eliska@zsmarese.cz::94fc3bc2-14f7-410c-af3b-7cc79b4f26ab" providerId="AD" clId="Web-{0326540C-EC5E-3095-530F-DA3143FE2165}" dt="2022-05-31T07:08:34.747" v="40" actId="1076"/>
          <ac:spMkLst>
            <pc:docMk/>
            <pc:sldMk cId="1125245266" sldId="267"/>
            <ac:spMk id="2" creationId="{1822447F-6341-F95D-A5F3-900463DEDCFA}"/>
          </ac:spMkLst>
        </pc:spChg>
        <pc:spChg chg="add del mod">
          <ac:chgData name="Eliška Larvová" userId="S::larvova.eliska@zsmarese.cz::94fc3bc2-14f7-410c-af3b-7cc79b4f26ab" providerId="AD" clId="Web-{0326540C-EC5E-3095-530F-DA3143FE2165}" dt="2022-05-31T07:06:22.556" v="20"/>
          <ac:spMkLst>
            <pc:docMk/>
            <pc:sldMk cId="1125245266" sldId="267"/>
            <ac:spMk id="5" creationId="{5B1F22D7-4E86-F8B3-79DA-8A3AFEB53CEB}"/>
          </ac:spMkLst>
        </pc:spChg>
        <pc:spChg chg="del">
          <ac:chgData name="Eliška Larvová" userId="S::larvova.eliska@zsmarese.cz::94fc3bc2-14f7-410c-af3b-7cc79b4f26ab" providerId="AD" clId="Web-{0326540C-EC5E-3095-530F-DA3143FE2165}" dt="2022-05-31T07:06:22.556" v="20"/>
          <ac:spMkLst>
            <pc:docMk/>
            <pc:sldMk cId="1125245266" sldId="267"/>
            <ac:spMk id="21" creationId="{37C89E4B-3C9F-44B9-8B86-D9E3D112D8EC}"/>
          </ac:spMkLst>
        </pc:spChg>
        <pc:spChg chg="add del">
          <ac:chgData name="Eliška Larvová" userId="S::larvova.eliska@zsmarese.cz::94fc3bc2-14f7-410c-af3b-7cc79b4f26ab" providerId="AD" clId="Web-{0326540C-EC5E-3095-530F-DA3143FE2165}" dt="2022-05-31T07:08:02.012" v="37"/>
          <ac:spMkLst>
            <pc:docMk/>
            <pc:sldMk cId="1125245266" sldId="267"/>
            <ac:spMk id="27" creationId="{37C89E4B-3C9F-44B9-8B86-D9E3D112D8EC}"/>
          </ac:spMkLst>
        </pc:spChg>
        <pc:spChg chg="add del">
          <ac:chgData name="Eliška Larvová" userId="S::larvova.eliska@zsmarese.cz::94fc3bc2-14f7-410c-af3b-7cc79b4f26ab" providerId="AD" clId="Web-{0326540C-EC5E-3095-530F-DA3143FE2165}" dt="2022-05-31T07:08:02.012" v="36"/>
          <ac:spMkLst>
            <pc:docMk/>
            <pc:sldMk cId="1125245266" sldId="267"/>
            <ac:spMk id="36" creationId="{37C89E4B-3C9F-44B9-8B86-D9E3D112D8EC}"/>
          </ac:spMkLst>
        </pc:spChg>
        <pc:spChg chg="add">
          <ac:chgData name="Eliška Larvová" userId="S::larvova.eliska@zsmarese.cz::94fc3bc2-14f7-410c-af3b-7cc79b4f26ab" providerId="AD" clId="Web-{0326540C-EC5E-3095-530F-DA3143FE2165}" dt="2022-05-31T07:08:02.012" v="37"/>
          <ac:spMkLst>
            <pc:docMk/>
            <pc:sldMk cId="1125245266" sldId="267"/>
            <ac:spMk id="42" creationId="{4D4677D2-D5AC-4CF9-9EED-2B89D0A1C212}"/>
          </ac:spMkLst>
        </pc:spChg>
        <pc:spChg chg="add">
          <ac:chgData name="Eliška Larvová" userId="S::larvova.eliska@zsmarese.cz::94fc3bc2-14f7-410c-af3b-7cc79b4f26ab" providerId="AD" clId="Web-{0326540C-EC5E-3095-530F-DA3143FE2165}" dt="2022-05-31T07:08:02.012" v="37"/>
          <ac:spMkLst>
            <pc:docMk/>
            <pc:sldMk cId="1125245266" sldId="267"/>
            <ac:spMk id="43" creationId="{C6D54F7E-825A-4BBA-815F-35CCA8B97786}"/>
          </ac:spMkLst>
        </pc:spChg>
        <pc:picChg chg="del mod">
          <ac:chgData name="Eliška Larvová" userId="S::larvova.eliska@zsmarese.cz::94fc3bc2-14f7-410c-af3b-7cc79b4f26ab" providerId="AD" clId="Web-{0326540C-EC5E-3095-530F-DA3143FE2165}" dt="2022-05-31T07:06:03.446" v="15"/>
          <ac:picMkLst>
            <pc:docMk/>
            <pc:sldMk cId="1125245266" sldId="267"/>
            <ac:picMk id="4" creationId="{D6B26AE7-9C3A-3B4A-8887-3CF957242A71}"/>
          </ac:picMkLst>
        </pc:picChg>
        <pc:picChg chg="add mod">
          <ac:chgData name="Eliška Larvová" userId="S::larvova.eliska@zsmarese.cz::94fc3bc2-14f7-410c-af3b-7cc79b4f26ab" providerId="AD" clId="Web-{0326540C-EC5E-3095-530F-DA3143FE2165}" dt="2022-05-31T07:08:02.012" v="37"/>
          <ac:picMkLst>
            <pc:docMk/>
            <pc:sldMk cId="1125245266" sldId="267"/>
            <ac:picMk id="7" creationId="{5A0EAA24-946F-032E-F88E-95B19FC7CD3F}"/>
          </ac:picMkLst>
        </pc:picChg>
        <pc:cxnChg chg="del">
          <ac:chgData name="Eliška Larvová" userId="S::larvova.eliska@zsmarese.cz::94fc3bc2-14f7-410c-af3b-7cc79b4f26ab" providerId="AD" clId="Web-{0326540C-EC5E-3095-530F-DA3143FE2165}" dt="2022-05-31T07:06:22.556" v="20"/>
          <ac:cxnSpMkLst>
            <pc:docMk/>
            <pc:sldMk cId="1125245266" sldId="267"/>
            <ac:cxnSpMk id="20" creationId="{AA2EAA10-076F-46BD-8F0F-B9A2FB77A85C}"/>
          </ac:cxnSpMkLst>
        </pc:cxnChg>
        <pc:cxnChg chg="del">
          <ac:chgData name="Eliška Larvová" userId="S::larvova.eliska@zsmarese.cz::94fc3bc2-14f7-410c-af3b-7cc79b4f26ab" providerId="AD" clId="Web-{0326540C-EC5E-3095-530F-DA3143FE2165}" dt="2022-05-31T07:06:22.556" v="20"/>
          <ac:cxnSpMkLst>
            <pc:docMk/>
            <pc:sldMk cId="1125245266" sldId="267"/>
            <ac:cxnSpMk id="22" creationId="{D891E407-403B-4764-86C9-33A56D3BCAA3}"/>
          </ac:cxnSpMkLst>
        </pc:cxnChg>
        <pc:cxnChg chg="add del">
          <ac:chgData name="Eliška Larvová" userId="S::larvova.eliska@zsmarese.cz::94fc3bc2-14f7-410c-af3b-7cc79b4f26ab" providerId="AD" clId="Web-{0326540C-EC5E-3095-530F-DA3143FE2165}" dt="2022-05-31T07:08:02.012" v="37"/>
          <ac:cxnSpMkLst>
            <pc:docMk/>
            <pc:sldMk cId="1125245266" sldId="267"/>
            <ac:cxnSpMk id="29" creationId="{AA2EAA10-076F-46BD-8F0F-B9A2FB77A85C}"/>
          </ac:cxnSpMkLst>
        </pc:cxnChg>
        <pc:cxnChg chg="add del">
          <ac:chgData name="Eliška Larvová" userId="S::larvova.eliska@zsmarese.cz::94fc3bc2-14f7-410c-af3b-7cc79b4f26ab" providerId="AD" clId="Web-{0326540C-EC5E-3095-530F-DA3143FE2165}" dt="2022-05-31T07:08:02.012" v="37"/>
          <ac:cxnSpMkLst>
            <pc:docMk/>
            <pc:sldMk cId="1125245266" sldId="267"/>
            <ac:cxnSpMk id="31" creationId="{D891E407-403B-4764-86C9-33A56D3BCAA3}"/>
          </ac:cxnSpMkLst>
        </pc:cxnChg>
        <pc:cxnChg chg="add del">
          <ac:chgData name="Eliška Larvová" userId="S::larvova.eliska@zsmarese.cz::94fc3bc2-14f7-410c-af3b-7cc79b4f26ab" providerId="AD" clId="Web-{0326540C-EC5E-3095-530F-DA3143FE2165}" dt="2022-05-31T07:08:02.012" v="36"/>
          <ac:cxnSpMkLst>
            <pc:docMk/>
            <pc:sldMk cId="1125245266" sldId="267"/>
            <ac:cxnSpMk id="38" creationId="{AA2EAA10-076F-46BD-8F0F-B9A2FB77A85C}"/>
          </ac:cxnSpMkLst>
        </pc:cxnChg>
        <pc:cxnChg chg="add del">
          <ac:chgData name="Eliška Larvová" userId="S::larvova.eliska@zsmarese.cz::94fc3bc2-14f7-410c-af3b-7cc79b4f26ab" providerId="AD" clId="Web-{0326540C-EC5E-3095-530F-DA3143FE2165}" dt="2022-05-31T07:08:02.012" v="36"/>
          <ac:cxnSpMkLst>
            <pc:docMk/>
            <pc:sldMk cId="1125245266" sldId="267"/>
            <ac:cxnSpMk id="40" creationId="{D891E407-403B-4764-86C9-33A56D3BCAA3}"/>
          </ac:cxnSpMkLst>
        </pc:cxnChg>
      </pc:sldChg>
    </pc:docChg>
  </pc:docChgLst>
  <pc:docChgLst>
    <pc:chgData name="Alena Štruncová" userId="S::struncova.alena@evokace.cz::384801b5-45c4-4b52-ab38-ce3957d9cb5d" providerId="AD" clId="Web-{3589A411-7C3F-4707-AB62-89149FCC56E4}"/>
    <pc:docChg chg="addSld delSld modSld">
      <pc:chgData name="Alena Štruncová" userId="S::struncova.alena@evokace.cz::384801b5-45c4-4b52-ab38-ce3957d9cb5d" providerId="AD" clId="Web-{3589A411-7C3F-4707-AB62-89149FCC56E4}" dt="2022-06-09T16:53:37.348" v="93" actId="20577"/>
      <pc:docMkLst>
        <pc:docMk/>
      </pc:docMkLst>
      <pc:sldChg chg="modSp">
        <pc:chgData name="Alena Štruncová" userId="S::struncova.alena@evokace.cz::384801b5-45c4-4b52-ab38-ce3957d9cb5d" providerId="AD" clId="Web-{3589A411-7C3F-4707-AB62-89149FCC56E4}" dt="2022-06-09T16:50:43.282" v="69" actId="1076"/>
        <pc:sldMkLst>
          <pc:docMk/>
          <pc:sldMk cId="4235631854" sldId="258"/>
        </pc:sldMkLst>
        <pc:picChg chg="mod">
          <ac:chgData name="Alena Štruncová" userId="S::struncova.alena@evokace.cz::384801b5-45c4-4b52-ab38-ce3957d9cb5d" providerId="AD" clId="Web-{3589A411-7C3F-4707-AB62-89149FCC56E4}" dt="2022-06-09T16:50:43.282" v="69" actId="1076"/>
          <ac:picMkLst>
            <pc:docMk/>
            <pc:sldMk cId="4235631854" sldId="258"/>
            <ac:picMk id="5" creationId="{FE89C297-0193-DDB3-D808-DC6CC1276C7F}"/>
          </ac:picMkLst>
        </pc:picChg>
      </pc:sldChg>
      <pc:sldChg chg="modSp">
        <pc:chgData name="Alena Štruncová" userId="S::struncova.alena@evokace.cz::384801b5-45c4-4b52-ab38-ce3957d9cb5d" providerId="AD" clId="Web-{3589A411-7C3F-4707-AB62-89149FCC56E4}" dt="2022-06-09T16:53:37.348" v="93" actId="20577"/>
        <pc:sldMkLst>
          <pc:docMk/>
          <pc:sldMk cId="4045100051" sldId="260"/>
        </pc:sldMkLst>
        <pc:spChg chg="mod">
          <ac:chgData name="Alena Štruncová" userId="S::struncova.alena@evokace.cz::384801b5-45c4-4b52-ab38-ce3957d9cb5d" providerId="AD" clId="Web-{3589A411-7C3F-4707-AB62-89149FCC56E4}" dt="2022-06-09T16:53:37.348" v="93" actId="20577"/>
          <ac:spMkLst>
            <pc:docMk/>
            <pc:sldMk cId="4045100051" sldId="260"/>
            <ac:spMk id="2" creationId="{D665FBA5-5C0B-866E-6A1D-34214E79F2FC}"/>
          </ac:spMkLst>
        </pc:spChg>
      </pc:sldChg>
      <pc:sldChg chg="modSp">
        <pc:chgData name="Alena Štruncová" userId="S::struncova.alena@evokace.cz::384801b5-45c4-4b52-ab38-ce3957d9cb5d" providerId="AD" clId="Web-{3589A411-7C3F-4707-AB62-89149FCC56E4}" dt="2022-06-09T16:48:51.546" v="66" actId="20577"/>
        <pc:sldMkLst>
          <pc:docMk/>
          <pc:sldMk cId="835934314" sldId="261"/>
        </pc:sldMkLst>
        <pc:spChg chg="mod">
          <ac:chgData name="Alena Štruncová" userId="S::struncova.alena@evokace.cz::384801b5-45c4-4b52-ab38-ce3957d9cb5d" providerId="AD" clId="Web-{3589A411-7C3F-4707-AB62-89149FCC56E4}" dt="2022-06-09T16:48:51.546" v="66" actId="20577"/>
          <ac:spMkLst>
            <pc:docMk/>
            <pc:sldMk cId="835934314" sldId="261"/>
            <ac:spMk id="2" creationId="{1822447F-6341-F95D-A5F3-900463DEDCFA}"/>
          </ac:spMkLst>
        </pc:spChg>
      </pc:sldChg>
      <pc:sldChg chg="del">
        <pc:chgData name="Alena Štruncová" userId="S::struncova.alena@evokace.cz::384801b5-45c4-4b52-ab38-ce3957d9cb5d" providerId="AD" clId="Web-{3589A411-7C3F-4707-AB62-89149FCC56E4}" dt="2022-06-09T16:53:00.191" v="91"/>
        <pc:sldMkLst>
          <pc:docMk/>
          <pc:sldMk cId="1282221609" sldId="262"/>
        </pc:sldMkLst>
      </pc:sldChg>
      <pc:sldChg chg="modSp">
        <pc:chgData name="Alena Štruncová" userId="S::struncova.alena@evokace.cz::384801b5-45c4-4b52-ab38-ce3957d9cb5d" providerId="AD" clId="Web-{3589A411-7C3F-4707-AB62-89149FCC56E4}" dt="2022-06-09T16:44:55.369" v="24" actId="20577"/>
        <pc:sldMkLst>
          <pc:docMk/>
          <pc:sldMk cId="351443615" sldId="265"/>
        </pc:sldMkLst>
        <pc:spChg chg="mod">
          <ac:chgData name="Alena Štruncová" userId="S::struncova.alena@evokace.cz::384801b5-45c4-4b52-ab38-ce3957d9cb5d" providerId="AD" clId="Web-{3589A411-7C3F-4707-AB62-89149FCC56E4}" dt="2022-06-09T16:44:55.369" v="24" actId="20577"/>
          <ac:spMkLst>
            <pc:docMk/>
            <pc:sldMk cId="351443615" sldId="265"/>
            <ac:spMk id="2" creationId="{9F98569E-7684-D7E5-08B6-13221500CDDA}"/>
          </ac:spMkLst>
        </pc:spChg>
      </pc:sldChg>
      <pc:sldChg chg="modSp">
        <pc:chgData name="Alena Štruncová" userId="S::struncova.alena@evokace.cz::384801b5-45c4-4b52-ab38-ce3957d9cb5d" providerId="AD" clId="Web-{3589A411-7C3F-4707-AB62-89149FCC56E4}" dt="2022-06-09T16:47:58.998" v="62" actId="1076"/>
        <pc:sldMkLst>
          <pc:docMk/>
          <pc:sldMk cId="1125245266" sldId="267"/>
        </pc:sldMkLst>
        <pc:spChg chg="mod">
          <ac:chgData name="Alena Štruncová" userId="S::struncova.alena@evokace.cz::384801b5-45c4-4b52-ab38-ce3957d9cb5d" providerId="AD" clId="Web-{3589A411-7C3F-4707-AB62-89149FCC56E4}" dt="2022-06-09T16:47:47.841" v="61" actId="20577"/>
          <ac:spMkLst>
            <pc:docMk/>
            <pc:sldMk cId="1125245266" sldId="267"/>
            <ac:spMk id="2" creationId="{1822447F-6341-F95D-A5F3-900463DEDCFA}"/>
          </ac:spMkLst>
        </pc:spChg>
        <pc:picChg chg="mod">
          <ac:chgData name="Alena Štruncová" userId="S::struncova.alena@evokace.cz::384801b5-45c4-4b52-ab38-ce3957d9cb5d" providerId="AD" clId="Web-{3589A411-7C3F-4707-AB62-89149FCC56E4}" dt="2022-06-09T16:47:58.998" v="62" actId="1076"/>
          <ac:picMkLst>
            <pc:docMk/>
            <pc:sldMk cId="1125245266" sldId="267"/>
            <ac:picMk id="5" creationId="{15CBA733-7B80-3982-55B8-CF991E2D0146}"/>
          </ac:picMkLst>
        </pc:picChg>
      </pc:sldChg>
      <pc:sldChg chg="modSp">
        <pc:chgData name="Alena Štruncová" userId="S::struncova.alena@evokace.cz::384801b5-45c4-4b52-ab38-ce3957d9cb5d" providerId="AD" clId="Web-{3589A411-7C3F-4707-AB62-89149FCC56E4}" dt="2022-06-09T16:43:24.524" v="3" actId="1076"/>
        <pc:sldMkLst>
          <pc:docMk/>
          <pc:sldMk cId="2270324296" sldId="269"/>
        </pc:sldMkLst>
        <pc:picChg chg="mod">
          <ac:chgData name="Alena Štruncová" userId="S::struncova.alena@evokace.cz::384801b5-45c4-4b52-ab38-ce3957d9cb5d" providerId="AD" clId="Web-{3589A411-7C3F-4707-AB62-89149FCC56E4}" dt="2022-06-09T16:43:24.524" v="3" actId="1076"/>
          <ac:picMkLst>
            <pc:docMk/>
            <pc:sldMk cId="2270324296" sldId="269"/>
            <ac:picMk id="4" creationId="{149B3CE0-022D-7556-FD66-E7F246D288E4}"/>
          </ac:picMkLst>
        </pc:picChg>
        <pc:picChg chg="mod">
          <ac:chgData name="Alena Štruncová" userId="S::struncova.alena@evokace.cz::384801b5-45c4-4b52-ab38-ce3957d9cb5d" providerId="AD" clId="Web-{3589A411-7C3F-4707-AB62-89149FCC56E4}" dt="2022-06-09T16:43:19.117" v="2" actId="1076"/>
          <ac:picMkLst>
            <pc:docMk/>
            <pc:sldMk cId="2270324296" sldId="269"/>
            <ac:picMk id="5" creationId="{28ED33DB-F848-2CD1-6A8B-FEC0A4925332}"/>
          </ac:picMkLst>
        </pc:picChg>
      </pc:sldChg>
      <pc:sldChg chg="new del">
        <pc:chgData name="Alena Štruncová" userId="S::struncova.alena@evokace.cz::384801b5-45c4-4b52-ab38-ce3957d9cb5d" providerId="AD" clId="Web-{3589A411-7C3F-4707-AB62-89149FCC56E4}" dt="2022-06-09T16:43:01.351" v="1"/>
        <pc:sldMkLst>
          <pc:docMk/>
          <pc:sldMk cId="1594192068" sldId="270"/>
        </pc:sldMkLst>
      </pc:sldChg>
      <pc:sldChg chg="new del">
        <pc:chgData name="Alena Štruncová" userId="S::struncova.alena@evokace.cz::384801b5-45c4-4b52-ab38-ce3957d9cb5d" providerId="AD" clId="Web-{3589A411-7C3F-4707-AB62-89149FCC56E4}" dt="2022-06-09T16:50:30.719" v="68"/>
        <pc:sldMkLst>
          <pc:docMk/>
          <pc:sldMk cId="3882493816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/>
              <a:t>Blažena Honová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41304" y="4893308"/>
            <a:ext cx="6274590" cy="1421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17.4.1932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E791E3E-B85D-13AA-0033-8E1D267FB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01851" y="1101852"/>
            <a:ext cx="6858000" cy="4654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BE79EE-FD09-F170-692F-C30BF114B70F}"/>
              </a:ext>
            </a:extLst>
          </p:cNvPr>
          <p:cNvSpPr txBox="1"/>
          <p:nvPr/>
        </p:nvSpPr>
        <p:spPr>
          <a:xfrm>
            <a:off x="5438925" y="1711063"/>
            <a:ext cx="38717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cs typeface="Calibri"/>
              </a:rPr>
              <a:t>Příběhy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našich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sousedů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="" xmlns:a16="http://schemas.microsoft.com/office/drawing/2014/main" id="{0E91F5CA-B392-444C-88E3-BF5BAAEBDE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DFCA2118-59A2-4310-A4B2-F2CBA821E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22447F-6341-F95D-A5F3-900463DE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Elisabet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2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3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citace</a:t>
            </a:r>
            <a:r>
              <a:rPr lang="en-US" sz="23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/>
            </a:r>
            <a:br>
              <a:rPr lang="en-US" sz="23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 </a:t>
            </a:r>
            <a:r>
              <a:rPr lang="en-US" sz="23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Přestože</a:t>
            </a:r>
            <a:r>
              <a:rPr lang="en-US" sz="23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3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znám</a:t>
            </a:r>
            <a:r>
              <a:rPr lang="en-US" sz="23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3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prababičku</a:t>
            </a:r>
            <a:r>
              <a:rPr lang="en-US" sz="23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3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celý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můj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život</a:t>
            </a:r>
            <a:r>
              <a:rPr lang="en-US" sz="23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 </a:t>
            </a:r>
            <a:r>
              <a:rPr lang="en-US" sz="23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nepřestává</a:t>
            </a:r>
            <a:r>
              <a:rPr lang="en-US" sz="23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3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mě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neustále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překvapovat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!"</a:t>
            </a:r>
            <a:endParaRPr lang="en-US" sz="2300" b="1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15CBA733-7B80-3982-55B8-CF991E2D0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588" y="394098"/>
            <a:ext cx="3927723" cy="43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4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E9666F2-C8C0-7C74-B0BE-7D2561BF1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5FBA5-5C0B-866E-6A1D-34214E79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Co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bychom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ještě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dodali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10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6B26AE7-9C3A-3B4A-8887-3CF957242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22447F-6341-F95D-A5F3-900463DE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56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Inspirace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paní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Honovou</a:t>
            </a:r>
            <a:endParaRPr lang="en-US" sz="3600" dirty="0" err="1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93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628A960-43B4-5D25-1A3E-44FED5F36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7D586A-8004-1EF8-8082-94F97666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Proč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jsme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do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projektu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zapojili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7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21AC6A30-4F22-4C0F-B278-19C5B8A80C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4335AD-65B1-44E4-90AF-264024FE4B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EAFB3-5B7D-06DC-28C6-99C2B680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460" y="2752725"/>
            <a:ext cx="4267200" cy="13514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Rozdělení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práce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zpracování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materiálů</a:t>
            </a:r>
            <a:endParaRPr lang="en-US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BE79BB3-9C2B-B5EA-BB45-E4ECD22B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4F47B78-728A-EF53-F412-B8641F07125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11687997" y="3128963"/>
            <a:ext cx="71436" cy="256644"/>
          </a:xfrm>
        </p:spPr>
        <p:txBody>
          <a:bodyPr>
            <a:normAutofit fontScale="70000" lnSpcReduction="20000"/>
          </a:bodyPr>
          <a:lstStyle/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FE89C297-0193-DDB3-D808-DC6CC1276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0467" y="-38572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563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="" xmlns:a16="http://schemas.microsoft.com/office/drawing/2014/main" id="{1557A916-FDD1-44A1-A7A1-70009FD6BE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8C9822-FCCA-908A-C74B-9686138F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335" y="2522115"/>
            <a:ext cx="3689091" cy="196015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latin typeface="+mj-lt"/>
                <a:ea typeface="+mj-ea"/>
                <a:cs typeface="+mj-cs"/>
              </a:rPr>
              <a:t>Naše zážitky z vyprávění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20DD3753-11E0-9340-9374-09E93FECF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8D7CA7A7-4D66-1B2E-DFDD-7B294C38C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45A96E1-0A0F-ECAD-61AE-FD84B4FBCC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3797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712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AC0749D4-5D79-415F-A4FE-C04AA9FAF6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8C1EE2C-97A4-4801-8BC8-9D18F259B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672C52-EE60-5272-778D-B6B3DB53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Znojmo za války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51A4132-D310-89B7-E65C-F26A8D175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E30F0836-4D48-0DAD-D424-2B1D448E2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40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8BA5F19-D5E1-4ECC-BEC2-DF7AEDFD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50CC88A9-A661-4C48-866E-8734E511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49B3CE0-022D-7556-FD66-E7F246D28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429" y="1356687"/>
            <a:ext cx="3353591" cy="446056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8ED33DB-F848-2CD1-6A8B-FEC0A492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04" y="2509179"/>
            <a:ext cx="5507447" cy="363707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FDF195F-784B-4D00-8C92-6FC1B0499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D405B-F74E-F8C1-9FB7-3CE4B84C409E}"/>
              </a:ext>
            </a:extLst>
          </p:cNvPr>
          <p:cNvSpPr txBox="1"/>
          <p:nvPr/>
        </p:nvSpPr>
        <p:spPr>
          <a:xfrm>
            <a:off x="640556" y="652461"/>
            <a:ext cx="53744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cs typeface="Calibri"/>
              </a:rPr>
              <a:t>Cesta do </a:t>
            </a:r>
            <a:r>
              <a:rPr lang="en-US" sz="4000" dirty="0" err="1">
                <a:cs typeface="Calibri"/>
              </a:rPr>
              <a:t>Přímětic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32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D48983F-FF7D-31F4-2EF2-9630F8938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03" y="1123527"/>
            <a:ext cx="3464776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354C667-C92C-7C45-A880-3C9D0E33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712258" y="1657254"/>
            <a:ext cx="2734180" cy="353734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6F549C1D-44CC-413F-6325-C5A423EE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508" y="1123528"/>
            <a:ext cx="346477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E3596DD-156A-473E-9BB3-C6A29F7574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C46C4D6-C474-4E92-B52E-944C1118F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8569E-7684-D7E5-08B6-13221500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6" y="2500842"/>
            <a:ext cx="5376807" cy="2074369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 A co </a:t>
            </a:r>
            <a:r>
              <a:rPr lang="en-US" dirty="0" err="1">
                <a:cs typeface="Calibri Light"/>
              </a:rPr>
              <a:t>večer</a:t>
            </a:r>
            <a:r>
              <a:rPr lang="en-US" dirty="0">
                <a:cs typeface="Calibri Light"/>
              </a:rPr>
              <a:t> 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D8DA00E-9C11-7F52-A995-889C8DC2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80" y="1714797"/>
            <a:ext cx="2939528" cy="39091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E0E06E91-A9BA-5FA9-843C-C72D97A36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8566546" y="1656159"/>
            <a:ext cx="2905124" cy="38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AC0749D4-5D79-415F-A4FE-C04AA9FAF6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8C1EE2C-97A4-4801-8BC8-9D18F259B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413EF3-C3C0-B165-9020-ECDC0DD7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Rodina z Kanady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DBEE5DC-0330-8C17-2740-2734A2B78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8C1344A9-8F94-C871-7F89-BD06BED237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9914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Širokoúhlá obrazovka</PresentationFormat>
  <Paragraphs>13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systému Office</vt:lpstr>
      <vt:lpstr>Blažena Honová</vt:lpstr>
      <vt:lpstr>Proč jsme se do projektu zapojili?</vt:lpstr>
      <vt:lpstr>Rozdělení práce a zpracování materiálů</vt:lpstr>
      <vt:lpstr>Naše zážitky z vyprávění</vt:lpstr>
      <vt:lpstr>Znojmo za války</vt:lpstr>
      <vt:lpstr>Prezentace aplikace PowerPoint</vt:lpstr>
      <vt:lpstr>Prezentace aplikace PowerPoint</vt:lpstr>
      <vt:lpstr> A co večer ?</vt:lpstr>
      <vt:lpstr>Rodina z Kanady</vt:lpstr>
      <vt:lpstr>Elisabet  - citace  " Přestože znám prababičku celý můj život, nepřestává mě neustále překvapovat!"</vt:lpstr>
      <vt:lpstr>Co bychom ještě dodali?</vt:lpstr>
      <vt:lpstr>Inspirace paní Honovou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</dc:creator>
  <cp:lastModifiedBy>Marek</cp:lastModifiedBy>
  <cp:revision>261</cp:revision>
  <dcterms:created xsi:type="dcterms:W3CDTF">2022-05-30T06:36:56Z</dcterms:created>
  <dcterms:modified xsi:type="dcterms:W3CDTF">2022-06-21T20:04:15Z</dcterms:modified>
</cp:coreProperties>
</file>